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89" r:id="rId3"/>
    <p:sldId id="285" r:id="rId4"/>
    <p:sldId id="287" r:id="rId5"/>
    <p:sldId id="286" r:id="rId6"/>
    <p:sldId id="263" r:id="rId7"/>
    <p:sldId id="259" r:id="rId8"/>
    <p:sldId id="264" r:id="rId9"/>
    <p:sldId id="265" r:id="rId10"/>
    <p:sldId id="266" r:id="rId11"/>
    <p:sldId id="267" r:id="rId12"/>
    <p:sldId id="290" r:id="rId13"/>
    <p:sldId id="272" r:id="rId14"/>
    <p:sldId id="273" r:id="rId15"/>
    <p:sldId id="275" r:id="rId16"/>
    <p:sldId id="276" r:id="rId17"/>
    <p:sldId id="277" r:id="rId18"/>
    <p:sldId id="291" r:id="rId19"/>
    <p:sldId id="284" r:id="rId2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omic Sans MS" panose="030F0702030302020204" pitchFamily="66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5" roundtripDataSignature="AMtx7mjp9j7cbovbGchq/bH+3i/UXqKgj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B1F7F14-A447-4B9A-860D-C5805D811133}">
  <a:tblStyle styleId="{FB1F7F14-A447-4B9A-860D-C5805D811133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8" d="100"/>
          <a:sy n="138" d="100"/>
        </p:scale>
        <p:origin x="756" y="15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45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7" name="Google Shape;12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37" name="Google Shape;33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050812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37" name="Google Shape;33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44" name="Google Shape;34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75" name="Google Shape;37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89" name="Google Shape;38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99" name="Google Shape;39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87" name="Google Shape;487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61" name="Google Shape;16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555252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61" name="Google Shape;16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07314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8" name="Google Shape;19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6" name="Google Shape;15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0" name="Google Shape;24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5" name="Google Shape;25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" name="Google Shape;26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6" name="Google Shape;26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alt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8" name="Google Shape;27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7"/>
          <p:cNvSpPr txBox="1">
            <a:spLocks noGrp="1"/>
          </p:cNvSpPr>
          <p:nvPr>
            <p:ph type="dt" idx="10"/>
          </p:nvPr>
        </p:nvSpPr>
        <p:spPr>
          <a:xfrm>
            <a:off x="428625" y="4469309"/>
            <a:ext cx="2000250" cy="25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575" tIns="39275" rIns="78575" bIns="39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7"/>
          <p:cNvSpPr txBox="1">
            <a:spLocks noGrp="1"/>
          </p:cNvSpPr>
          <p:nvPr>
            <p:ph type="ftr" idx="11"/>
          </p:nvPr>
        </p:nvSpPr>
        <p:spPr>
          <a:xfrm>
            <a:off x="2928938" y="4469309"/>
            <a:ext cx="2714625" cy="25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575" tIns="39275" rIns="78575" bIns="39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7"/>
          <p:cNvSpPr txBox="1">
            <a:spLocks noGrp="1"/>
          </p:cNvSpPr>
          <p:nvPr>
            <p:ph type="sldNum" idx="12"/>
          </p:nvPr>
        </p:nvSpPr>
        <p:spPr>
          <a:xfrm>
            <a:off x="6143625" y="4469309"/>
            <a:ext cx="2000250" cy="25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575" tIns="39275" rIns="78575" bIns="39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9"/>
          <p:cNvSpPr txBox="1">
            <a:spLocks noGrp="1"/>
          </p:cNvSpPr>
          <p:nvPr>
            <p:ph type="title"/>
          </p:nvPr>
        </p:nvSpPr>
        <p:spPr>
          <a:xfrm rot="5400000">
            <a:off x="5122292" y="1285875"/>
            <a:ext cx="4114354" cy="1928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575" tIns="39275" rIns="78575" bIns="3927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9"/>
          <p:cNvSpPr txBox="1">
            <a:spLocks noGrp="1"/>
          </p:cNvSpPr>
          <p:nvPr>
            <p:ph type="body" idx="1"/>
          </p:nvPr>
        </p:nvSpPr>
        <p:spPr>
          <a:xfrm rot="5400000">
            <a:off x="1193229" y="-571500"/>
            <a:ext cx="4114354" cy="564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575" tIns="39275" rIns="78575" bIns="39275" anchor="t" anchorCtr="0">
            <a:normAutofit/>
          </a:bodyPr>
          <a:lstStyle>
            <a:lvl1pPr marL="457200" lvl="0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1pPr>
            <a:lvl2pPr marL="914400" lvl="1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/>
            </a:lvl2pPr>
            <a:lvl3pPr marL="1371600" lvl="2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3pPr>
            <a:lvl4pPr marL="1828800" lvl="3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/>
            </a:lvl4pPr>
            <a:lvl5pPr marL="2286000" lvl="4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»"/>
              <a:defRPr/>
            </a:lvl5pPr>
            <a:lvl6pPr marL="2743200" lvl="5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6pPr>
            <a:lvl7pPr marL="3200400" lvl="6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7pPr>
            <a:lvl8pPr marL="3657600" lvl="7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8pPr>
            <a:lvl9pPr marL="4114800" lvl="8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9"/>
          <p:cNvSpPr txBox="1">
            <a:spLocks noGrp="1"/>
          </p:cNvSpPr>
          <p:nvPr>
            <p:ph type="dt" idx="10"/>
          </p:nvPr>
        </p:nvSpPr>
        <p:spPr>
          <a:xfrm>
            <a:off x="428625" y="4469309"/>
            <a:ext cx="2000250" cy="25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575" tIns="39275" rIns="78575" bIns="39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9"/>
          <p:cNvSpPr txBox="1">
            <a:spLocks noGrp="1"/>
          </p:cNvSpPr>
          <p:nvPr>
            <p:ph type="ftr" idx="11"/>
          </p:nvPr>
        </p:nvSpPr>
        <p:spPr>
          <a:xfrm>
            <a:off x="2928938" y="4469309"/>
            <a:ext cx="2714625" cy="25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575" tIns="39275" rIns="78575" bIns="39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9"/>
          <p:cNvSpPr txBox="1">
            <a:spLocks noGrp="1"/>
          </p:cNvSpPr>
          <p:nvPr>
            <p:ph type="sldNum" idx="12"/>
          </p:nvPr>
        </p:nvSpPr>
        <p:spPr>
          <a:xfrm>
            <a:off x="6143625" y="4469309"/>
            <a:ext cx="2000250" cy="25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575" tIns="39275" rIns="78575" bIns="39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8"/>
          <p:cNvSpPr txBox="1">
            <a:spLocks noGrp="1"/>
          </p:cNvSpPr>
          <p:nvPr>
            <p:ph type="title"/>
          </p:nvPr>
        </p:nvSpPr>
        <p:spPr>
          <a:xfrm>
            <a:off x="428625" y="193105"/>
            <a:ext cx="7715250" cy="803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575" tIns="39275" rIns="78575" bIns="3927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8"/>
          <p:cNvSpPr txBox="1">
            <a:spLocks noGrp="1"/>
          </p:cNvSpPr>
          <p:nvPr>
            <p:ph type="body" idx="1"/>
          </p:nvPr>
        </p:nvSpPr>
        <p:spPr>
          <a:xfrm>
            <a:off x="428625" y="1125141"/>
            <a:ext cx="7715250" cy="3182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575" tIns="39275" rIns="78575" bIns="39275" anchor="t" anchorCtr="0">
            <a:normAutofit/>
          </a:bodyPr>
          <a:lstStyle>
            <a:lvl1pPr marL="457200" lvl="0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1pPr>
            <a:lvl2pPr marL="914400" lvl="1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/>
            </a:lvl2pPr>
            <a:lvl3pPr marL="1371600" lvl="2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3pPr>
            <a:lvl4pPr marL="1828800" lvl="3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/>
            </a:lvl4pPr>
            <a:lvl5pPr marL="2286000" lvl="4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»"/>
              <a:defRPr/>
            </a:lvl5pPr>
            <a:lvl6pPr marL="2743200" lvl="5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6pPr>
            <a:lvl7pPr marL="3200400" lvl="6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7pPr>
            <a:lvl8pPr marL="3657600" lvl="7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8pPr>
            <a:lvl9pPr marL="4114800" lvl="8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8"/>
          <p:cNvSpPr txBox="1">
            <a:spLocks noGrp="1"/>
          </p:cNvSpPr>
          <p:nvPr>
            <p:ph type="dt" idx="10"/>
          </p:nvPr>
        </p:nvSpPr>
        <p:spPr>
          <a:xfrm>
            <a:off x="428625" y="4469309"/>
            <a:ext cx="2000250" cy="25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575" tIns="39275" rIns="78575" bIns="39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8"/>
          <p:cNvSpPr txBox="1">
            <a:spLocks noGrp="1"/>
          </p:cNvSpPr>
          <p:nvPr>
            <p:ph type="ftr" idx="11"/>
          </p:nvPr>
        </p:nvSpPr>
        <p:spPr>
          <a:xfrm>
            <a:off x="2928938" y="4469309"/>
            <a:ext cx="2714625" cy="25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575" tIns="39275" rIns="78575" bIns="39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8"/>
          <p:cNvSpPr txBox="1">
            <a:spLocks noGrp="1"/>
          </p:cNvSpPr>
          <p:nvPr>
            <p:ph type="sldNum" idx="12"/>
          </p:nvPr>
        </p:nvSpPr>
        <p:spPr>
          <a:xfrm>
            <a:off x="6143625" y="4469309"/>
            <a:ext cx="2000250" cy="25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575" tIns="39275" rIns="78575" bIns="39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2"/>
          <p:cNvSpPr txBox="1">
            <a:spLocks noGrp="1"/>
          </p:cNvSpPr>
          <p:nvPr>
            <p:ph type="title"/>
          </p:nvPr>
        </p:nvSpPr>
        <p:spPr>
          <a:xfrm>
            <a:off x="677168" y="3098602"/>
            <a:ext cx="7286625" cy="957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575" tIns="39275" rIns="78575" bIns="3927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libri"/>
              <a:buNone/>
              <a:defRPr sz="34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2"/>
          <p:cNvSpPr txBox="1">
            <a:spLocks noGrp="1"/>
          </p:cNvSpPr>
          <p:nvPr>
            <p:ph type="body" idx="1"/>
          </p:nvPr>
        </p:nvSpPr>
        <p:spPr>
          <a:xfrm>
            <a:off x="677168" y="2043783"/>
            <a:ext cx="7286625" cy="1054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575" tIns="39275" rIns="78575" bIns="39275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700"/>
              <a:buNone/>
              <a:defRPr sz="17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2"/>
          <p:cNvSpPr txBox="1">
            <a:spLocks noGrp="1"/>
          </p:cNvSpPr>
          <p:nvPr>
            <p:ph type="dt" idx="10"/>
          </p:nvPr>
        </p:nvSpPr>
        <p:spPr>
          <a:xfrm>
            <a:off x="428625" y="4469309"/>
            <a:ext cx="2000250" cy="25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575" tIns="39275" rIns="78575" bIns="39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2"/>
          <p:cNvSpPr txBox="1">
            <a:spLocks noGrp="1"/>
          </p:cNvSpPr>
          <p:nvPr>
            <p:ph type="ftr" idx="11"/>
          </p:nvPr>
        </p:nvSpPr>
        <p:spPr>
          <a:xfrm>
            <a:off x="2928938" y="4469309"/>
            <a:ext cx="2714625" cy="25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575" tIns="39275" rIns="78575" bIns="39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2"/>
          <p:cNvSpPr txBox="1">
            <a:spLocks noGrp="1"/>
          </p:cNvSpPr>
          <p:nvPr>
            <p:ph type="sldNum" idx="12"/>
          </p:nvPr>
        </p:nvSpPr>
        <p:spPr>
          <a:xfrm>
            <a:off x="6143625" y="4469309"/>
            <a:ext cx="2000250" cy="25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575" tIns="39275" rIns="78575" bIns="39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3"/>
          <p:cNvSpPr txBox="1">
            <a:spLocks noGrp="1"/>
          </p:cNvSpPr>
          <p:nvPr>
            <p:ph type="title"/>
          </p:nvPr>
        </p:nvSpPr>
        <p:spPr>
          <a:xfrm>
            <a:off x="428625" y="193105"/>
            <a:ext cx="7715250" cy="803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575" tIns="39275" rIns="78575" bIns="3927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3"/>
          <p:cNvSpPr txBox="1">
            <a:spLocks noGrp="1"/>
          </p:cNvSpPr>
          <p:nvPr>
            <p:ph type="body" idx="1"/>
          </p:nvPr>
        </p:nvSpPr>
        <p:spPr>
          <a:xfrm>
            <a:off x="428625" y="1125141"/>
            <a:ext cx="3786188" cy="3182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575" tIns="39275" rIns="78575" bIns="39275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–"/>
              <a:defRPr sz="2100"/>
            </a:lvl2pPr>
            <a:lvl3pPr marL="1371600" lvl="2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3pPr>
            <a:lvl4pPr marL="1828800" lvl="3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4pPr>
            <a:lvl5pPr marL="2286000" lvl="4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»"/>
              <a:defRPr sz="1500"/>
            </a:lvl5pPr>
            <a:lvl6pPr marL="2743200" lvl="5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36" name="Google Shape;36;p33"/>
          <p:cNvSpPr txBox="1">
            <a:spLocks noGrp="1"/>
          </p:cNvSpPr>
          <p:nvPr>
            <p:ph type="body" idx="2"/>
          </p:nvPr>
        </p:nvSpPr>
        <p:spPr>
          <a:xfrm>
            <a:off x="4357688" y="1125141"/>
            <a:ext cx="3786188" cy="3182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575" tIns="39275" rIns="78575" bIns="39275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–"/>
              <a:defRPr sz="2100"/>
            </a:lvl2pPr>
            <a:lvl3pPr marL="1371600" lvl="2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3pPr>
            <a:lvl4pPr marL="1828800" lvl="3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4pPr>
            <a:lvl5pPr marL="2286000" lvl="4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»"/>
              <a:defRPr sz="1500"/>
            </a:lvl5pPr>
            <a:lvl6pPr marL="2743200" lvl="5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37" name="Google Shape;37;p33"/>
          <p:cNvSpPr txBox="1">
            <a:spLocks noGrp="1"/>
          </p:cNvSpPr>
          <p:nvPr>
            <p:ph type="dt" idx="10"/>
          </p:nvPr>
        </p:nvSpPr>
        <p:spPr>
          <a:xfrm>
            <a:off x="428625" y="4469309"/>
            <a:ext cx="2000250" cy="25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575" tIns="39275" rIns="78575" bIns="39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3"/>
          <p:cNvSpPr txBox="1">
            <a:spLocks noGrp="1"/>
          </p:cNvSpPr>
          <p:nvPr>
            <p:ph type="ftr" idx="11"/>
          </p:nvPr>
        </p:nvSpPr>
        <p:spPr>
          <a:xfrm>
            <a:off x="2928938" y="4469309"/>
            <a:ext cx="2714625" cy="25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575" tIns="39275" rIns="78575" bIns="39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3"/>
          <p:cNvSpPr txBox="1">
            <a:spLocks noGrp="1"/>
          </p:cNvSpPr>
          <p:nvPr>
            <p:ph type="sldNum" idx="12"/>
          </p:nvPr>
        </p:nvSpPr>
        <p:spPr>
          <a:xfrm>
            <a:off x="6143625" y="4469309"/>
            <a:ext cx="2000250" cy="25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575" tIns="39275" rIns="78575" bIns="39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4"/>
          <p:cNvSpPr txBox="1">
            <a:spLocks noGrp="1"/>
          </p:cNvSpPr>
          <p:nvPr>
            <p:ph type="title"/>
          </p:nvPr>
        </p:nvSpPr>
        <p:spPr>
          <a:xfrm>
            <a:off x="428625" y="193105"/>
            <a:ext cx="7715250" cy="803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575" tIns="39275" rIns="78575" bIns="3927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4"/>
          <p:cNvSpPr txBox="1">
            <a:spLocks noGrp="1"/>
          </p:cNvSpPr>
          <p:nvPr>
            <p:ph type="body" idx="1"/>
          </p:nvPr>
        </p:nvSpPr>
        <p:spPr>
          <a:xfrm>
            <a:off x="428625" y="1079376"/>
            <a:ext cx="3787676" cy="449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575" tIns="39275" rIns="78575" bIns="39275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1pPr>
            <a:lvl2pPr marL="914400" lvl="1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 b="1"/>
            </a:lvl2pPr>
            <a:lvl3pPr marL="137160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3pPr>
            <a:lvl4pPr marL="182880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5pPr>
            <a:lvl6pPr marL="2743200" lvl="5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6pPr>
            <a:lvl7pPr marL="3200400" lvl="6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7pPr>
            <a:lvl8pPr marL="3657600" lvl="7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8pPr>
            <a:lvl9pPr marL="4114800" lvl="8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9pPr>
          </a:lstStyle>
          <a:p>
            <a:endParaRPr/>
          </a:p>
        </p:txBody>
      </p:sp>
      <p:sp>
        <p:nvSpPr>
          <p:cNvPr id="43" name="Google Shape;43;p34"/>
          <p:cNvSpPr txBox="1">
            <a:spLocks noGrp="1"/>
          </p:cNvSpPr>
          <p:nvPr>
            <p:ph type="body" idx="2"/>
          </p:nvPr>
        </p:nvSpPr>
        <p:spPr>
          <a:xfrm>
            <a:off x="428625" y="1529209"/>
            <a:ext cx="3787676" cy="2778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575" tIns="39275" rIns="78575" bIns="39275" anchor="t" anchorCtr="0">
            <a:normAutofit/>
          </a:bodyPr>
          <a:lstStyle>
            <a:lvl1pPr marL="457200" lvl="0" indent="-3619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1pPr>
            <a:lvl2pPr marL="914400" lvl="1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Char char="–"/>
              <a:defRPr sz="1700"/>
            </a:lvl2pPr>
            <a:lvl3pPr marL="1371600" lvl="2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3pPr>
            <a:lvl4pPr marL="1828800" lvl="3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400"/>
            </a:lvl5pPr>
            <a:lvl6pPr marL="2743200" lvl="5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6pPr>
            <a:lvl7pPr marL="3200400" lvl="6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7pPr>
            <a:lvl8pPr marL="3657600" lvl="7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8pPr>
            <a:lvl9pPr marL="4114800" lvl="8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9pPr>
          </a:lstStyle>
          <a:p>
            <a:endParaRPr/>
          </a:p>
        </p:txBody>
      </p:sp>
      <p:sp>
        <p:nvSpPr>
          <p:cNvPr id="44" name="Google Shape;44;p34"/>
          <p:cNvSpPr txBox="1">
            <a:spLocks noGrp="1"/>
          </p:cNvSpPr>
          <p:nvPr>
            <p:ph type="body" idx="3"/>
          </p:nvPr>
        </p:nvSpPr>
        <p:spPr>
          <a:xfrm>
            <a:off x="4354711" y="1079376"/>
            <a:ext cx="3789164" cy="449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575" tIns="39275" rIns="78575" bIns="39275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/>
            </a:lvl1pPr>
            <a:lvl2pPr marL="914400" lvl="1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 b="1"/>
            </a:lvl2pPr>
            <a:lvl3pPr marL="137160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3pPr>
            <a:lvl4pPr marL="182880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5pPr>
            <a:lvl6pPr marL="2743200" lvl="5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6pPr>
            <a:lvl7pPr marL="3200400" lvl="6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7pPr>
            <a:lvl8pPr marL="3657600" lvl="7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8pPr>
            <a:lvl9pPr marL="4114800" lvl="8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9pPr>
          </a:lstStyle>
          <a:p>
            <a:endParaRPr/>
          </a:p>
        </p:txBody>
      </p:sp>
      <p:sp>
        <p:nvSpPr>
          <p:cNvPr id="45" name="Google Shape;45;p34"/>
          <p:cNvSpPr txBox="1">
            <a:spLocks noGrp="1"/>
          </p:cNvSpPr>
          <p:nvPr>
            <p:ph type="body" idx="4"/>
          </p:nvPr>
        </p:nvSpPr>
        <p:spPr>
          <a:xfrm>
            <a:off x="4354711" y="1529209"/>
            <a:ext cx="3789164" cy="2778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575" tIns="39275" rIns="78575" bIns="39275" anchor="t" anchorCtr="0">
            <a:normAutofit/>
          </a:bodyPr>
          <a:lstStyle>
            <a:lvl1pPr marL="457200" lvl="0" indent="-3619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1pPr>
            <a:lvl2pPr marL="914400" lvl="1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Char char="–"/>
              <a:defRPr sz="1700"/>
            </a:lvl2pPr>
            <a:lvl3pPr marL="1371600" lvl="2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3pPr>
            <a:lvl4pPr marL="1828800" lvl="3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400"/>
            </a:lvl5pPr>
            <a:lvl6pPr marL="2743200" lvl="5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6pPr>
            <a:lvl7pPr marL="3200400" lvl="6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7pPr>
            <a:lvl8pPr marL="3657600" lvl="7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8pPr>
            <a:lvl9pPr marL="4114800" lvl="8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9pPr>
          </a:lstStyle>
          <a:p>
            <a:endParaRPr/>
          </a:p>
        </p:txBody>
      </p:sp>
      <p:sp>
        <p:nvSpPr>
          <p:cNvPr id="46" name="Google Shape;46;p34"/>
          <p:cNvSpPr txBox="1">
            <a:spLocks noGrp="1"/>
          </p:cNvSpPr>
          <p:nvPr>
            <p:ph type="dt" idx="10"/>
          </p:nvPr>
        </p:nvSpPr>
        <p:spPr>
          <a:xfrm>
            <a:off x="428625" y="4469309"/>
            <a:ext cx="2000250" cy="25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575" tIns="39275" rIns="78575" bIns="39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4"/>
          <p:cNvSpPr txBox="1">
            <a:spLocks noGrp="1"/>
          </p:cNvSpPr>
          <p:nvPr>
            <p:ph type="ftr" idx="11"/>
          </p:nvPr>
        </p:nvSpPr>
        <p:spPr>
          <a:xfrm>
            <a:off x="2928938" y="4469309"/>
            <a:ext cx="2714625" cy="25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575" tIns="39275" rIns="78575" bIns="39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4"/>
          <p:cNvSpPr txBox="1">
            <a:spLocks noGrp="1"/>
          </p:cNvSpPr>
          <p:nvPr>
            <p:ph type="sldNum" idx="12"/>
          </p:nvPr>
        </p:nvSpPr>
        <p:spPr>
          <a:xfrm>
            <a:off x="6143625" y="4469309"/>
            <a:ext cx="2000250" cy="25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575" tIns="39275" rIns="78575" bIns="39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5"/>
          <p:cNvSpPr txBox="1">
            <a:spLocks noGrp="1"/>
          </p:cNvSpPr>
          <p:nvPr>
            <p:ph type="title"/>
          </p:nvPr>
        </p:nvSpPr>
        <p:spPr>
          <a:xfrm>
            <a:off x="428625" y="193105"/>
            <a:ext cx="7715250" cy="803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575" tIns="39275" rIns="78575" bIns="3927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5"/>
          <p:cNvSpPr txBox="1">
            <a:spLocks noGrp="1"/>
          </p:cNvSpPr>
          <p:nvPr>
            <p:ph type="dt" idx="10"/>
          </p:nvPr>
        </p:nvSpPr>
        <p:spPr>
          <a:xfrm>
            <a:off x="428625" y="4469309"/>
            <a:ext cx="2000250" cy="25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575" tIns="39275" rIns="78575" bIns="39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5"/>
          <p:cNvSpPr txBox="1">
            <a:spLocks noGrp="1"/>
          </p:cNvSpPr>
          <p:nvPr>
            <p:ph type="ftr" idx="11"/>
          </p:nvPr>
        </p:nvSpPr>
        <p:spPr>
          <a:xfrm>
            <a:off x="2928938" y="4469309"/>
            <a:ext cx="2714625" cy="25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575" tIns="39275" rIns="78575" bIns="39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5"/>
          <p:cNvSpPr txBox="1">
            <a:spLocks noGrp="1"/>
          </p:cNvSpPr>
          <p:nvPr>
            <p:ph type="sldNum" idx="12"/>
          </p:nvPr>
        </p:nvSpPr>
        <p:spPr>
          <a:xfrm>
            <a:off x="6143625" y="4469309"/>
            <a:ext cx="2000250" cy="25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575" tIns="39275" rIns="78575" bIns="39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6"/>
          <p:cNvSpPr txBox="1">
            <a:spLocks noGrp="1"/>
          </p:cNvSpPr>
          <p:nvPr>
            <p:ph type="title"/>
          </p:nvPr>
        </p:nvSpPr>
        <p:spPr>
          <a:xfrm>
            <a:off x="428625" y="191988"/>
            <a:ext cx="2820293" cy="817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575" tIns="39275" rIns="78575" bIns="3927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7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6"/>
          <p:cNvSpPr txBox="1">
            <a:spLocks noGrp="1"/>
          </p:cNvSpPr>
          <p:nvPr>
            <p:ph type="body" idx="1"/>
          </p:nvPr>
        </p:nvSpPr>
        <p:spPr>
          <a:xfrm>
            <a:off x="3351609" y="191988"/>
            <a:ext cx="4792266" cy="4115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575" tIns="39275" rIns="78575" bIns="39275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619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3pPr>
            <a:lvl4pPr marL="1828800" lvl="3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Char char="–"/>
              <a:defRPr sz="1700"/>
            </a:lvl4pPr>
            <a:lvl5pPr marL="2286000" lvl="4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Char char="»"/>
              <a:defRPr sz="1700"/>
            </a:lvl5pPr>
            <a:lvl6pPr marL="2743200" lvl="5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6pPr>
            <a:lvl7pPr marL="3200400" lvl="6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7pPr>
            <a:lvl8pPr marL="3657600" lvl="7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8pPr>
            <a:lvl9pPr marL="4114800" lvl="8" indent="-3365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9pPr>
          </a:lstStyle>
          <a:p>
            <a:endParaRPr/>
          </a:p>
        </p:txBody>
      </p:sp>
      <p:sp>
        <p:nvSpPr>
          <p:cNvPr id="57" name="Google Shape;57;p36"/>
          <p:cNvSpPr txBox="1">
            <a:spLocks noGrp="1"/>
          </p:cNvSpPr>
          <p:nvPr>
            <p:ph type="body" idx="2"/>
          </p:nvPr>
        </p:nvSpPr>
        <p:spPr>
          <a:xfrm>
            <a:off x="428625" y="1009055"/>
            <a:ext cx="2820293" cy="3298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575" tIns="39275" rIns="78575" bIns="39275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58" name="Google Shape;58;p36"/>
          <p:cNvSpPr txBox="1">
            <a:spLocks noGrp="1"/>
          </p:cNvSpPr>
          <p:nvPr>
            <p:ph type="dt" idx="10"/>
          </p:nvPr>
        </p:nvSpPr>
        <p:spPr>
          <a:xfrm>
            <a:off x="428625" y="4469309"/>
            <a:ext cx="2000250" cy="25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575" tIns="39275" rIns="78575" bIns="39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6"/>
          <p:cNvSpPr txBox="1">
            <a:spLocks noGrp="1"/>
          </p:cNvSpPr>
          <p:nvPr>
            <p:ph type="ftr" idx="11"/>
          </p:nvPr>
        </p:nvSpPr>
        <p:spPr>
          <a:xfrm>
            <a:off x="2928938" y="4469309"/>
            <a:ext cx="2714625" cy="25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575" tIns="39275" rIns="78575" bIns="39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6"/>
          <p:cNvSpPr txBox="1">
            <a:spLocks noGrp="1"/>
          </p:cNvSpPr>
          <p:nvPr>
            <p:ph type="sldNum" idx="12"/>
          </p:nvPr>
        </p:nvSpPr>
        <p:spPr>
          <a:xfrm>
            <a:off x="6143625" y="4469309"/>
            <a:ext cx="2000250" cy="25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575" tIns="39275" rIns="78575" bIns="39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7"/>
          <p:cNvSpPr txBox="1">
            <a:spLocks noGrp="1"/>
          </p:cNvSpPr>
          <p:nvPr>
            <p:ph type="title"/>
          </p:nvPr>
        </p:nvSpPr>
        <p:spPr>
          <a:xfrm>
            <a:off x="1680270" y="3375422"/>
            <a:ext cx="5143500" cy="398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575" tIns="39275" rIns="78575" bIns="3927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17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7"/>
          <p:cNvSpPr>
            <a:spLocks noGrp="1"/>
          </p:cNvSpPr>
          <p:nvPr>
            <p:ph type="pic" idx="2"/>
          </p:nvPr>
        </p:nvSpPr>
        <p:spPr>
          <a:xfrm>
            <a:off x="1680270" y="430857"/>
            <a:ext cx="5143500" cy="2893219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7"/>
          <p:cNvSpPr txBox="1">
            <a:spLocks noGrp="1"/>
          </p:cNvSpPr>
          <p:nvPr>
            <p:ph type="body" idx="1"/>
          </p:nvPr>
        </p:nvSpPr>
        <p:spPr>
          <a:xfrm>
            <a:off x="1680270" y="3773910"/>
            <a:ext cx="5143500" cy="565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575" tIns="39275" rIns="78575" bIns="39275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65" name="Google Shape;65;p37"/>
          <p:cNvSpPr txBox="1">
            <a:spLocks noGrp="1"/>
          </p:cNvSpPr>
          <p:nvPr>
            <p:ph type="dt" idx="10"/>
          </p:nvPr>
        </p:nvSpPr>
        <p:spPr>
          <a:xfrm>
            <a:off x="428625" y="4469309"/>
            <a:ext cx="2000250" cy="25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575" tIns="39275" rIns="78575" bIns="39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7"/>
          <p:cNvSpPr txBox="1">
            <a:spLocks noGrp="1"/>
          </p:cNvSpPr>
          <p:nvPr>
            <p:ph type="ftr" idx="11"/>
          </p:nvPr>
        </p:nvSpPr>
        <p:spPr>
          <a:xfrm>
            <a:off x="2928938" y="4469309"/>
            <a:ext cx="2714625" cy="25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575" tIns="39275" rIns="78575" bIns="39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7"/>
          <p:cNvSpPr txBox="1">
            <a:spLocks noGrp="1"/>
          </p:cNvSpPr>
          <p:nvPr>
            <p:ph type="sldNum" idx="12"/>
          </p:nvPr>
        </p:nvSpPr>
        <p:spPr>
          <a:xfrm>
            <a:off x="6143625" y="4469309"/>
            <a:ext cx="2000250" cy="25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575" tIns="39275" rIns="78575" bIns="39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8"/>
          <p:cNvSpPr txBox="1">
            <a:spLocks noGrp="1"/>
          </p:cNvSpPr>
          <p:nvPr>
            <p:ph type="title"/>
          </p:nvPr>
        </p:nvSpPr>
        <p:spPr>
          <a:xfrm>
            <a:off x="428625" y="193105"/>
            <a:ext cx="7715250" cy="803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575" tIns="39275" rIns="78575" bIns="3927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8"/>
          <p:cNvSpPr txBox="1">
            <a:spLocks noGrp="1"/>
          </p:cNvSpPr>
          <p:nvPr>
            <p:ph type="body" idx="1"/>
          </p:nvPr>
        </p:nvSpPr>
        <p:spPr>
          <a:xfrm rot="5400000">
            <a:off x="2695091" y="-1141326"/>
            <a:ext cx="3182318" cy="7715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575" tIns="39275" rIns="78575" bIns="39275" anchor="t" anchorCtr="0">
            <a:normAutofit/>
          </a:bodyPr>
          <a:lstStyle>
            <a:lvl1pPr marL="457200" lvl="0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1pPr>
            <a:lvl2pPr marL="914400" lvl="1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/>
            </a:lvl2pPr>
            <a:lvl3pPr marL="1371600" lvl="2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3pPr>
            <a:lvl4pPr marL="1828800" lvl="3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/>
            </a:lvl4pPr>
            <a:lvl5pPr marL="2286000" lvl="4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»"/>
              <a:defRPr/>
            </a:lvl5pPr>
            <a:lvl6pPr marL="2743200" lvl="5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6pPr>
            <a:lvl7pPr marL="3200400" lvl="6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7pPr>
            <a:lvl8pPr marL="3657600" lvl="7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8pPr>
            <a:lvl9pPr marL="4114800" lvl="8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8"/>
          <p:cNvSpPr txBox="1">
            <a:spLocks noGrp="1"/>
          </p:cNvSpPr>
          <p:nvPr>
            <p:ph type="dt" idx="10"/>
          </p:nvPr>
        </p:nvSpPr>
        <p:spPr>
          <a:xfrm>
            <a:off x="428625" y="4469309"/>
            <a:ext cx="2000250" cy="25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575" tIns="39275" rIns="78575" bIns="39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8"/>
          <p:cNvSpPr txBox="1">
            <a:spLocks noGrp="1"/>
          </p:cNvSpPr>
          <p:nvPr>
            <p:ph type="ftr" idx="11"/>
          </p:nvPr>
        </p:nvSpPr>
        <p:spPr>
          <a:xfrm>
            <a:off x="2928938" y="4469309"/>
            <a:ext cx="2714625" cy="25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575" tIns="39275" rIns="78575" bIns="39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8"/>
          <p:cNvSpPr txBox="1">
            <a:spLocks noGrp="1"/>
          </p:cNvSpPr>
          <p:nvPr>
            <p:ph type="sldNum" idx="12"/>
          </p:nvPr>
        </p:nvSpPr>
        <p:spPr>
          <a:xfrm>
            <a:off x="6143625" y="4469309"/>
            <a:ext cx="2000250" cy="25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575" tIns="39275" rIns="78575" bIns="39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6"/>
          <p:cNvSpPr txBox="1">
            <a:spLocks noGrp="1"/>
          </p:cNvSpPr>
          <p:nvPr>
            <p:ph type="title"/>
          </p:nvPr>
        </p:nvSpPr>
        <p:spPr>
          <a:xfrm>
            <a:off x="428625" y="193105"/>
            <a:ext cx="7715250" cy="803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575" tIns="39275" rIns="78575" bIns="39275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alibri"/>
              <a:buNone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6"/>
          <p:cNvSpPr txBox="1">
            <a:spLocks noGrp="1"/>
          </p:cNvSpPr>
          <p:nvPr>
            <p:ph type="body" idx="1"/>
          </p:nvPr>
        </p:nvSpPr>
        <p:spPr>
          <a:xfrm>
            <a:off x="428625" y="1125141"/>
            <a:ext cx="7715250" cy="3182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575" tIns="39275" rIns="78575" bIns="39275" anchor="t" anchorCtr="0">
            <a:norm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619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6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–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6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»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6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6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6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65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6"/>
          <p:cNvSpPr txBox="1">
            <a:spLocks noGrp="1"/>
          </p:cNvSpPr>
          <p:nvPr>
            <p:ph type="dt" idx="10"/>
          </p:nvPr>
        </p:nvSpPr>
        <p:spPr>
          <a:xfrm>
            <a:off x="428625" y="4469309"/>
            <a:ext cx="2000250" cy="25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575" tIns="39275" rIns="78575" bIns="39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6"/>
          <p:cNvSpPr txBox="1">
            <a:spLocks noGrp="1"/>
          </p:cNvSpPr>
          <p:nvPr>
            <p:ph type="ftr" idx="11"/>
          </p:nvPr>
        </p:nvSpPr>
        <p:spPr>
          <a:xfrm>
            <a:off x="2928938" y="4469309"/>
            <a:ext cx="2714625" cy="25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575" tIns="39275" rIns="78575" bIns="39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6"/>
          <p:cNvSpPr txBox="1">
            <a:spLocks noGrp="1"/>
          </p:cNvSpPr>
          <p:nvPr>
            <p:ph type="sldNum" idx="12"/>
          </p:nvPr>
        </p:nvSpPr>
        <p:spPr>
          <a:xfrm>
            <a:off x="6143625" y="4469309"/>
            <a:ext cx="2000250" cy="25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575" tIns="39275" rIns="78575" bIns="39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13.pn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g"/><Relationship Id="rId5" Type="http://schemas.openxmlformats.org/officeDocument/2006/relationships/image" Target="../media/image32.png"/><Relationship Id="rId4" Type="http://schemas.openxmlformats.org/officeDocument/2006/relationships/image" Target="../media/image31.jpg"/><Relationship Id="rId9" Type="http://schemas.openxmlformats.org/officeDocument/2006/relationships/image" Target="../media/image36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37.jpg"/><Relationship Id="rId7" Type="http://schemas.openxmlformats.org/officeDocument/2006/relationships/image" Target="../media/image4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Relationship Id="rId9" Type="http://schemas.openxmlformats.org/officeDocument/2006/relationships/image" Target="../media/image4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47.png"/><Relationship Id="rId7" Type="http://schemas.openxmlformats.org/officeDocument/2006/relationships/image" Target="../media/image5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48.jpg"/><Relationship Id="rId9" Type="http://schemas.openxmlformats.org/officeDocument/2006/relationships/image" Target="../media/image53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91D6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3534C262-F1F3-4E60-97EF-AB3634CA1C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8067" y="1716435"/>
            <a:ext cx="5152635" cy="3276114"/>
          </a:xfrm>
          <a:prstGeom prst="rect">
            <a:avLst/>
          </a:prstGeom>
        </p:spPr>
      </p:pic>
      <p:sp>
        <p:nvSpPr>
          <p:cNvPr id="131" name="Google Shape;131;p1"/>
          <p:cNvSpPr txBox="1"/>
          <p:nvPr/>
        </p:nvSpPr>
        <p:spPr>
          <a:xfrm>
            <a:off x="1936869" y="581288"/>
            <a:ext cx="6424966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Arial"/>
              <a:buNone/>
            </a:pPr>
            <a:r>
              <a:rPr lang="zh-TW" sz="4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zh-TW" sz="4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zh-TW" sz="2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FENYUAN ELEMENTARY SCHOOL</a:t>
            </a:r>
            <a:r>
              <a:rPr lang="zh-TW" altLang="en-US" sz="2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zh-TW" sz="2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(FYPS)</a:t>
            </a:r>
            <a:endParaRPr sz="2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1531230" y="480819"/>
            <a:ext cx="63941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/>
              <a:t>Sister School Proposal</a:t>
            </a:r>
            <a:endParaRPr lang="zh-TW" altLang="en-US" sz="4000" b="1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5026" y="2948200"/>
            <a:ext cx="2060920" cy="1982004"/>
          </a:xfrm>
          <a:prstGeom prst="rect">
            <a:avLst/>
          </a:prstGeom>
        </p:spPr>
      </p:pic>
      <p:pic>
        <p:nvPicPr>
          <p:cNvPr id="1028" name="Picture 4" descr="彰化縣芬園國小附設幼兒園| Fenyu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47" y="1414077"/>
            <a:ext cx="1522322" cy="1534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4CC"/>
        </a:solid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656140">
            <a:off x="1024" y="3167275"/>
            <a:ext cx="1955088" cy="1979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6735211" y="-179410"/>
            <a:ext cx="1955088" cy="197983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70" name="Google Shape;270;p9"/>
          <p:cNvGraphicFramePr/>
          <p:nvPr/>
        </p:nvGraphicFramePr>
        <p:xfrm>
          <a:off x="631639" y="810508"/>
          <a:ext cx="7358025" cy="4072175"/>
        </p:xfrm>
        <a:graphic>
          <a:graphicData uri="http://schemas.openxmlformats.org/drawingml/2006/table">
            <a:tbl>
              <a:tblPr>
                <a:noFill/>
                <a:tableStyleId>{FB1F7F14-A447-4B9A-860D-C5805D811133}</a:tableStyleId>
              </a:tblPr>
              <a:tblGrid>
                <a:gridCol w="3847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0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96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1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Comic Sans MS"/>
                        <a:buNone/>
                      </a:pPr>
                      <a:r>
                        <a:rPr lang="zh-TW" sz="1700" b="0" i="0" u="none" strike="noStrike" cap="none">
                          <a:solidFill>
                            <a:srgbClr val="00000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Countries Posters </a:t>
                      </a:r>
                      <a:endParaRPr sz="1300" u="none" strike="noStrike" cap="none"/>
                    </a:p>
                    <a:p>
                      <a:pPr marL="0" marR="0" lvl="0" indent="0" algn="ctr" rtl="0">
                        <a:lnSpc>
                          <a:spcPct val="91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Comic Sans MS"/>
                        <a:buNone/>
                      </a:pPr>
                      <a:r>
                        <a:rPr lang="zh-TW" sz="1700" b="0" i="0" u="none" strike="noStrike" cap="none">
                          <a:solidFill>
                            <a:srgbClr val="00000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on the Walls</a:t>
                      </a:r>
                      <a:endParaRPr sz="1700" b="0" i="0" u="none" strike="noStrike" cap="none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64300" marR="6430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1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Comic Sans MS"/>
                        <a:buNone/>
                      </a:pPr>
                      <a:r>
                        <a:rPr lang="zh-TW" sz="1700" b="0" i="0" u="none" strike="noStrike" cap="none">
                          <a:solidFill>
                            <a:srgbClr val="00000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English Roller Blinds</a:t>
                      </a:r>
                      <a:endParaRPr sz="1300" u="none" strike="noStrike" cap="none"/>
                    </a:p>
                    <a:p>
                      <a:pPr marL="0" marR="0" lvl="0" indent="0" algn="ctr" rtl="0">
                        <a:lnSpc>
                          <a:spcPct val="91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Comic Sans MS"/>
                        <a:buNone/>
                      </a:pPr>
                      <a:r>
                        <a:rPr lang="zh-TW" sz="1700" b="0" i="0" u="none" strike="noStrike" cap="none">
                          <a:solidFill>
                            <a:srgbClr val="00000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 in the classroom</a:t>
                      </a:r>
                      <a:endParaRPr sz="1700" b="0" i="0" u="none" strike="noStrike" cap="none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64300" marR="6430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75300">
                <a:tc>
                  <a:txBody>
                    <a:bodyPr/>
                    <a:lstStyle/>
                    <a:p>
                      <a:pPr marL="31750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Comic Sans MS"/>
                        <a:buNone/>
                      </a:pPr>
                      <a:r>
                        <a:rPr lang="zh-TW" sz="1700" b="0" i="0" u="none" strike="noStrike" cap="none">
                          <a:solidFill>
                            <a:srgbClr val="00000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English Corner</a:t>
                      </a:r>
                      <a:endParaRPr sz="1700" b="0" i="0" u="none" strike="noStrike" cap="none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64300" marR="6430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1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Comic Sans MS"/>
                        <a:buNone/>
                      </a:pPr>
                      <a:r>
                        <a:rPr lang="zh-TW" sz="1700" b="0" i="0" u="none" strike="noStrike" cap="none">
                          <a:solidFill>
                            <a:srgbClr val="00000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Multifunctional Library</a:t>
                      </a:r>
                      <a:endParaRPr sz="1700" b="0" i="0" u="none" strike="noStrike" cap="none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  <a:p>
                      <a:pPr marL="0" marR="0" lvl="0" indent="0" algn="ctr" rtl="0">
                        <a:lnSpc>
                          <a:spcPct val="91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700"/>
                        <a:buFont typeface="Libre Franklin"/>
                        <a:buNone/>
                      </a:pPr>
                      <a:endParaRPr sz="1700" b="0" i="0" u="none" strike="noStrike" cap="none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64300" marR="6430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71" name="Google Shape;271;p9" descr="畫面剪輯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54299" y="1298295"/>
            <a:ext cx="2460803" cy="1492601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1568"/>
              </a:srgbClr>
            </a:outerShdw>
          </a:effectLst>
        </p:spPr>
      </p:pic>
      <p:pic>
        <p:nvPicPr>
          <p:cNvPr id="272" name="Google Shape;272;p9" descr="畫面剪輯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54299" y="3184095"/>
            <a:ext cx="2751412" cy="1512439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1568"/>
              </a:srgbClr>
            </a:outerShdw>
          </a:effectLst>
        </p:spPr>
      </p:pic>
      <p:pic>
        <p:nvPicPr>
          <p:cNvPr id="273" name="Google Shape;273;p9" descr="C:\Users\emma\AppData\Local\Microsoft\Windows\Temporary Internet Files\Content.Word\IMG_0822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09527" y="1273860"/>
            <a:ext cx="2623828" cy="1512457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1568"/>
              </a:srgbClr>
            </a:outerShdw>
          </a:effectLst>
        </p:spPr>
      </p:pic>
      <p:sp>
        <p:nvSpPr>
          <p:cNvPr id="274" name="Google Shape;274;p9"/>
          <p:cNvSpPr txBox="1"/>
          <p:nvPr/>
        </p:nvSpPr>
        <p:spPr>
          <a:xfrm>
            <a:off x="0" y="213210"/>
            <a:ext cx="6357938" cy="510204"/>
          </a:xfrm>
          <a:prstGeom prst="rect">
            <a:avLst/>
          </a:prstGeom>
          <a:solidFill>
            <a:schemeClr val="dk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575" tIns="39275" rIns="78575" bIns="39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omic Sans MS"/>
              <a:buNone/>
            </a:pPr>
            <a:r>
              <a:rPr lang="zh-TW" sz="2800" b="0" i="0" u="none" strike="noStrike" cap="none" dirty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Creating </a:t>
            </a:r>
            <a:r>
              <a:rPr lang="en-US" altLang="zh-TW" sz="2800" b="0" i="0" u="none" strike="noStrike" cap="none" dirty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Learning </a:t>
            </a:r>
            <a:r>
              <a:rPr lang="zh-TW" sz="2800" b="0" i="0" u="none" strike="noStrike" cap="none" dirty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Environment</a:t>
            </a:r>
            <a:endParaRPr sz="28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5" name="Google Shape;275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809516" y="3333945"/>
            <a:ext cx="2623828" cy="1371937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1568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4CC"/>
        </a:solid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234848">
            <a:off x="4577" y="3132553"/>
            <a:ext cx="1912139" cy="1936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4222" y="672036"/>
            <a:ext cx="4381463" cy="2631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10"/>
          <p:cNvPicPr preferRelativeResize="0"/>
          <p:nvPr/>
        </p:nvPicPr>
        <p:blipFill rotWithShape="1">
          <a:blip r:embed="rId5">
            <a:alphaModFix/>
          </a:blip>
          <a:srcRect l="8484"/>
          <a:stretch/>
        </p:blipFill>
        <p:spPr>
          <a:xfrm rot="5400000">
            <a:off x="6351736" y="2662892"/>
            <a:ext cx="2011567" cy="2250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5400000">
            <a:off x="5042587" y="501425"/>
            <a:ext cx="1982726" cy="1637800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10"/>
          <p:cNvSpPr txBox="1"/>
          <p:nvPr/>
        </p:nvSpPr>
        <p:spPr>
          <a:xfrm>
            <a:off x="6490277" y="4625675"/>
            <a:ext cx="1904700" cy="310200"/>
          </a:xfrm>
          <a:prstGeom prst="rect">
            <a:avLst/>
          </a:prstGeom>
          <a:solidFill>
            <a:schemeClr val="dk1"/>
          </a:solidFill>
          <a:ln w="349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78575" tIns="39275" rIns="78575" bIns="39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Comic Sans MS"/>
              <a:buNone/>
            </a:pPr>
            <a:r>
              <a:rPr lang="zh-TW" sz="15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Touch-screen TV</a:t>
            </a:r>
            <a:endParaRPr sz="1500" b="0" i="0" u="none" strike="noStrike" cap="none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85" name="Google Shape;285;p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734602">
            <a:off x="2495633" y="3205392"/>
            <a:ext cx="2897366" cy="1751249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10"/>
          <p:cNvSpPr txBox="1"/>
          <p:nvPr/>
        </p:nvSpPr>
        <p:spPr>
          <a:xfrm rot="-829168">
            <a:off x="1579133" y="2951270"/>
            <a:ext cx="2773399" cy="340927"/>
          </a:xfrm>
          <a:prstGeom prst="rect">
            <a:avLst/>
          </a:prstGeom>
          <a:solidFill>
            <a:schemeClr val="dk1"/>
          </a:solidFill>
          <a:ln w="349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78575" tIns="39275" rIns="78575" bIns="39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Comic Sans MS"/>
              <a:buNone/>
            </a:pPr>
            <a:r>
              <a:rPr lang="en-US" altLang="zh-TW" sz="1700" b="0" i="0" u="none" strike="noStrike" cap="none" dirty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World map in classroom</a:t>
            </a:r>
            <a:endParaRPr sz="1700" b="0" i="0" u="none" strike="noStrike" cap="none" dirty="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87" name="Google Shape;287;p10"/>
          <p:cNvPicPr preferRelativeResize="0"/>
          <p:nvPr/>
        </p:nvPicPr>
        <p:blipFill rotWithShape="1">
          <a:blip r:embed="rId8">
            <a:alphaModFix/>
          </a:blip>
          <a:srcRect t="15630" r="5671" b="18081"/>
          <a:stretch/>
        </p:blipFill>
        <p:spPr>
          <a:xfrm rot="5901496">
            <a:off x="6580415" y="446822"/>
            <a:ext cx="2529741" cy="1747004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10"/>
          <p:cNvSpPr txBox="1"/>
          <p:nvPr/>
        </p:nvSpPr>
        <p:spPr>
          <a:xfrm>
            <a:off x="5128216" y="2371148"/>
            <a:ext cx="3032156" cy="281391"/>
          </a:xfrm>
          <a:prstGeom prst="rect">
            <a:avLst/>
          </a:prstGeom>
          <a:solidFill>
            <a:schemeClr val="dk1"/>
          </a:solidFill>
          <a:ln w="349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78575" tIns="39275" rIns="78575" bIns="39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Comic Sans MS"/>
              <a:buNone/>
            </a:pPr>
            <a:r>
              <a:rPr lang="zh-TW" sz="17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Mini Library in Classroom</a:t>
            </a:r>
            <a:endParaRPr sz="1700" b="0" i="0" u="none" strike="noStrike" cap="none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9" name="Google Shape;289;p10"/>
          <p:cNvSpPr txBox="1"/>
          <p:nvPr/>
        </p:nvSpPr>
        <p:spPr>
          <a:xfrm>
            <a:off x="342643" y="102055"/>
            <a:ext cx="4000500" cy="510204"/>
          </a:xfrm>
          <a:prstGeom prst="rect">
            <a:avLst/>
          </a:prstGeom>
          <a:solidFill>
            <a:schemeClr val="dk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575" tIns="39275" rIns="78575" bIns="39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omic Sans MS"/>
              <a:buNone/>
            </a:pPr>
            <a:r>
              <a:rPr lang="en-US" altLang="zh-TW" sz="2800" b="0" i="0" u="none" strike="noStrike" cap="none" dirty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</a:t>
            </a:r>
            <a:r>
              <a:rPr lang="zh-TW" sz="2800" b="0" i="0" u="none" strike="noStrike" cap="none" dirty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 Classroom</a:t>
            </a:r>
            <a:endParaRPr sz="28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656139">
            <a:off x="188371" y="2816150"/>
            <a:ext cx="2232187" cy="2260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256876">
            <a:off x="6706430" y="120661"/>
            <a:ext cx="2232188" cy="2260444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15"/>
          <p:cNvSpPr txBox="1"/>
          <p:nvPr/>
        </p:nvSpPr>
        <p:spPr>
          <a:xfrm>
            <a:off x="1304465" y="1438729"/>
            <a:ext cx="6315534" cy="2041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69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200"/>
              <a:buFont typeface="Arial"/>
              <a:buNone/>
            </a:pPr>
            <a:r>
              <a:rPr lang="en-US" altLang="zh-TW" sz="62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School</a:t>
            </a:r>
            <a:r>
              <a:rPr lang="zh-TW" sz="62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lang="en-US" altLang="zh-TW" sz="6200" b="0" i="0" u="none" strike="noStrike" cap="none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069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200"/>
              <a:buFont typeface="Arial"/>
              <a:buNone/>
            </a:pPr>
            <a:r>
              <a:rPr lang="en-US" altLang="zh-TW" sz="62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courses</a:t>
            </a:r>
            <a:endParaRPr sz="60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95122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B758"/>
        </a:solidFill>
        <a:effectLst/>
      </p:bgPr>
    </p:bg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656139">
            <a:off x="-32057" y="2956292"/>
            <a:ext cx="2232187" cy="2260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256876">
            <a:off x="6852204" y="-137758"/>
            <a:ext cx="2232188" cy="2260444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15"/>
          <p:cNvSpPr txBox="1"/>
          <p:nvPr/>
        </p:nvSpPr>
        <p:spPr>
          <a:xfrm>
            <a:off x="1304465" y="1438729"/>
            <a:ext cx="6315534" cy="2041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69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200"/>
              <a:buFont typeface="Arial"/>
              <a:buNone/>
            </a:pPr>
            <a:r>
              <a:rPr lang="en-US" altLang="zh-TW" sz="62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Extracurricular</a:t>
            </a:r>
            <a:r>
              <a:rPr lang="zh-TW" sz="62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br>
              <a:rPr lang="zh-TW" sz="62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zh-TW" sz="62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</a:t>
            </a:r>
            <a:r>
              <a:rPr lang="en-US" altLang="zh-TW" sz="6200" b="0" i="0" u="none" strike="noStrike" cap="none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ctivities</a:t>
            </a:r>
            <a:endParaRPr sz="60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6FDA"/>
        </a:solidFill>
        <a:effectLst/>
      </p:bgPr>
    </p:bg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6"/>
          <p:cNvSpPr txBox="1"/>
          <p:nvPr/>
        </p:nvSpPr>
        <p:spPr>
          <a:xfrm>
            <a:off x="0" y="120381"/>
            <a:ext cx="6750844" cy="10704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575" tIns="39275" rIns="78575" bIns="39275" anchor="t" anchorCtr="0">
            <a:noAutofit/>
          </a:bodyPr>
          <a:lstStyle/>
          <a:p>
            <a:pPr marL="0" marR="0" lvl="0" indent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omic Sans MS"/>
              <a:buNone/>
            </a:pPr>
            <a:r>
              <a:rPr lang="zh-TW" sz="3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Storytelling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7" name="Google Shape;347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0575" y="736700"/>
            <a:ext cx="2924101" cy="1835050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16"/>
          <p:cNvSpPr txBox="1"/>
          <p:nvPr/>
        </p:nvSpPr>
        <p:spPr>
          <a:xfrm>
            <a:off x="110763" y="2599188"/>
            <a:ext cx="3526200" cy="294900"/>
          </a:xfrm>
          <a:prstGeom prst="rect">
            <a:avLst/>
          </a:prstGeom>
          <a:gradFill>
            <a:gsLst>
              <a:gs pos="0">
                <a:srgbClr val="F5D6DB"/>
              </a:gs>
              <a:gs pos="50000">
                <a:srgbClr val="EEBEC5"/>
              </a:gs>
              <a:gs pos="100000">
                <a:srgbClr val="EEB0BA"/>
              </a:gs>
            </a:gsLst>
            <a:lin ang="5400000" scaled="0"/>
          </a:gra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575" tIns="39275" rIns="78575" bIns="39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ic Sans MS"/>
              <a:buNone/>
            </a:pPr>
            <a:r>
              <a:rPr lang="zh-TW" sz="1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Dear Zoo/ If You Give a Mouse a Cookie</a:t>
            </a:r>
            <a:endParaRPr sz="1400" b="0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49" name="Google Shape;349;p16"/>
          <p:cNvSpPr txBox="1"/>
          <p:nvPr/>
        </p:nvSpPr>
        <p:spPr>
          <a:xfrm>
            <a:off x="310575" y="4804050"/>
            <a:ext cx="1017300" cy="310200"/>
          </a:xfrm>
          <a:prstGeom prst="rect">
            <a:avLst/>
          </a:prstGeom>
          <a:gradFill>
            <a:gsLst>
              <a:gs pos="0">
                <a:srgbClr val="F5D6DB"/>
              </a:gs>
              <a:gs pos="50000">
                <a:srgbClr val="EEBEC5"/>
              </a:gs>
              <a:gs pos="100000">
                <a:srgbClr val="EEB0BA"/>
              </a:gs>
            </a:gsLst>
            <a:lin ang="5400000" scaled="0"/>
          </a:gra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575" tIns="39275" rIns="78575" bIns="39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omic Sans MS"/>
              <a:buNone/>
            </a:pPr>
            <a:r>
              <a:rPr lang="zh-TW" sz="15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I Like Me</a:t>
            </a:r>
            <a:endParaRPr sz="1500" b="0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50" name="Google Shape;350;p16"/>
          <p:cNvSpPr txBox="1"/>
          <p:nvPr/>
        </p:nvSpPr>
        <p:spPr>
          <a:xfrm>
            <a:off x="2583921" y="4804050"/>
            <a:ext cx="917400" cy="310200"/>
          </a:xfrm>
          <a:prstGeom prst="rect">
            <a:avLst/>
          </a:prstGeom>
          <a:gradFill>
            <a:gsLst>
              <a:gs pos="0">
                <a:srgbClr val="F5D6DB"/>
              </a:gs>
              <a:gs pos="50000">
                <a:srgbClr val="EEBEC5"/>
              </a:gs>
              <a:gs pos="100000">
                <a:srgbClr val="EEB0BA"/>
              </a:gs>
            </a:gsLst>
            <a:lin ang="5400000" scaled="0"/>
          </a:gra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575" tIns="39275" rIns="78575" bIns="39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omic Sans MS"/>
              <a:buNone/>
            </a:pPr>
            <a:r>
              <a:rPr lang="zh-TW" sz="15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Spoon</a:t>
            </a:r>
            <a:endParaRPr sz="1500" b="0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51" name="Google Shape;351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52188" y="70875"/>
            <a:ext cx="2924100" cy="1883525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16"/>
          <p:cNvSpPr txBox="1"/>
          <p:nvPr/>
        </p:nvSpPr>
        <p:spPr>
          <a:xfrm>
            <a:off x="4030075" y="2011367"/>
            <a:ext cx="2251800" cy="294900"/>
          </a:xfrm>
          <a:prstGeom prst="rect">
            <a:avLst/>
          </a:prstGeom>
          <a:gradFill>
            <a:gsLst>
              <a:gs pos="0">
                <a:srgbClr val="F5D6DB"/>
              </a:gs>
              <a:gs pos="50000">
                <a:srgbClr val="EEBEC5"/>
              </a:gs>
              <a:gs pos="100000">
                <a:srgbClr val="EEB0BA"/>
              </a:gs>
            </a:gsLst>
            <a:lin ang="5400000" scaled="0"/>
          </a:gra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575" tIns="39275" rIns="78575" bIns="39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ic Sans MS"/>
              <a:buNone/>
            </a:pPr>
            <a:r>
              <a:rPr lang="zh-TW" sz="1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Paper Bag Princess</a:t>
            </a:r>
            <a:endParaRPr sz="1400" b="0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53" name="Google Shape;353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0183263">
            <a:off x="6900134" y="-30679"/>
            <a:ext cx="1787622" cy="2349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5400000">
            <a:off x="-118601" y="3198384"/>
            <a:ext cx="1835052" cy="1376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75887" y="2944762"/>
            <a:ext cx="2511350" cy="1883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1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283325" y="2459374"/>
            <a:ext cx="2251802" cy="1688813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16"/>
          <p:cNvSpPr txBox="1"/>
          <p:nvPr/>
        </p:nvSpPr>
        <p:spPr>
          <a:xfrm>
            <a:off x="4443479" y="4301275"/>
            <a:ext cx="1838400" cy="310200"/>
          </a:xfrm>
          <a:prstGeom prst="rect">
            <a:avLst/>
          </a:prstGeom>
          <a:gradFill>
            <a:gsLst>
              <a:gs pos="0">
                <a:srgbClr val="F5D6DB"/>
              </a:gs>
              <a:gs pos="50000">
                <a:srgbClr val="EEBEC5"/>
              </a:gs>
              <a:gs pos="100000">
                <a:srgbClr val="EEB0BA"/>
              </a:gs>
            </a:gsLst>
            <a:lin ang="5400012" scaled="0"/>
          </a:gra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575" tIns="39275" rIns="78575" bIns="39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omic Sans MS"/>
              <a:buNone/>
            </a:pPr>
            <a:r>
              <a:rPr lang="zh-TW" sz="15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Handa's Surprise</a:t>
            </a:r>
            <a:endParaRPr sz="1500" b="0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58" name="Google Shape;358;p1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631224" y="2571750"/>
            <a:ext cx="2251802" cy="1688851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16"/>
          <p:cNvSpPr txBox="1"/>
          <p:nvPr/>
        </p:nvSpPr>
        <p:spPr>
          <a:xfrm>
            <a:off x="6501475" y="4518075"/>
            <a:ext cx="2511300" cy="310200"/>
          </a:xfrm>
          <a:prstGeom prst="rect">
            <a:avLst/>
          </a:prstGeom>
          <a:gradFill>
            <a:gsLst>
              <a:gs pos="0">
                <a:srgbClr val="F5D6DB"/>
              </a:gs>
              <a:gs pos="50000">
                <a:srgbClr val="EEBEC5"/>
              </a:gs>
              <a:gs pos="100000">
                <a:srgbClr val="EEB0BA"/>
              </a:gs>
            </a:gsLst>
            <a:lin ang="5400012" scaled="0"/>
          </a:gra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575" tIns="39275" rIns="78575" bIns="39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omic Sans MS"/>
              <a:buNone/>
            </a:pPr>
            <a:r>
              <a:rPr lang="zh-TW" sz="15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My teacher is a Monster</a:t>
            </a:r>
            <a:endParaRPr sz="1500" b="0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6FDA"/>
        </a:solidFill>
        <a:effectLst/>
      </p:bgPr>
    </p:bg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50078" y="2970951"/>
            <a:ext cx="2713818" cy="2035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90736" y="3009577"/>
            <a:ext cx="2713825" cy="2035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18"/>
          <p:cNvPicPr preferRelativeResize="0"/>
          <p:nvPr/>
        </p:nvPicPr>
        <p:blipFill rotWithShape="1">
          <a:blip r:embed="rId5">
            <a:alphaModFix/>
          </a:blip>
          <a:srcRect t="19858"/>
          <a:stretch/>
        </p:blipFill>
        <p:spPr>
          <a:xfrm>
            <a:off x="6294063" y="1019176"/>
            <a:ext cx="2810498" cy="16897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文字方塊 2"/>
          <p:cNvSpPr txBox="1"/>
          <p:nvPr/>
        </p:nvSpPr>
        <p:spPr>
          <a:xfrm>
            <a:off x="3112241" y="122146"/>
            <a:ext cx="4414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>
                <a:solidFill>
                  <a:srgbClr val="FFFF00"/>
                </a:solidFill>
              </a:rPr>
              <a:t>Festivals Activities</a:t>
            </a:r>
            <a:endParaRPr lang="zh-TW" altLang="en-US" sz="2800" b="1" dirty="0">
              <a:solidFill>
                <a:srgbClr val="FFFF00"/>
              </a:solidFill>
            </a:endParaRPr>
          </a:p>
        </p:txBody>
      </p:sp>
      <p:sp>
        <p:nvSpPr>
          <p:cNvPr id="379" name="Google Shape;379;p18"/>
          <p:cNvSpPr txBox="1"/>
          <p:nvPr/>
        </p:nvSpPr>
        <p:spPr>
          <a:xfrm>
            <a:off x="6745009" y="630077"/>
            <a:ext cx="2287061" cy="510204"/>
          </a:xfrm>
          <a:prstGeom prst="rect">
            <a:avLst/>
          </a:prstGeom>
          <a:gradFill>
            <a:gsLst>
              <a:gs pos="0">
                <a:srgbClr val="CAD9E1"/>
              </a:gs>
              <a:gs pos="50000">
                <a:srgbClr val="B4C9D6"/>
              </a:gs>
              <a:gs pos="100000">
                <a:srgbClr val="A4C0D1"/>
              </a:gs>
            </a:gsLst>
            <a:lin ang="5400000" scaled="0"/>
          </a:gra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575" tIns="39275" rIns="78575" bIns="39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ic Sans MS"/>
              <a:buNone/>
            </a:pPr>
            <a:r>
              <a:rPr lang="zh-TW" sz="28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Christmas</a:t>
            </a:r>
            <a:endParaRPr sz="2800" b="0" i="0" u="none" strike="noStrike" cap="none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80" name="Google Shape;380;p18"/>
          <p:cNvSpPr txBox="1"/>
          <p:nvPr/>
        </p:nvSpPr>
        <p:spPr>
          <a:xfrm>
            <a:off x="3895961" y="2746551"/>
            <a:ext cx="5208600" cy="448800"/>
          </a:xfrm>
          <a:prstGeom prst="rect">
            <a:avLst/>
          </a:prstGeom>
          <a:gradFill>
            <a:gsLst>
              <a:gs pos="0">
                <a:srgbClr val="CAD9E1"/>
              </a:gs>
              <a:gs pos="50000">
                <a:srgbClr val="B4C9D6"/>
              </a:gs>
              <a:gs pos="100000">
                <a:srgbClr val="A4C0D1"/>
              </a:gs>
            </a:gsLst>
            <a:lin ang="5400000" scaled="0"/>
          </a:gra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575" tIns="39275" rIns="78575" bIns="39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mic Sans MS"/>
              <a:buNone/>
            </a:pPr>
            <a:r>
              <a:rPr lang="zh-TW" sz="24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Lantern Festival (Riddles Guessing)</a:t>
            </a:r>
            <a:endParaRPr sz="2400" b="0" i="0" u="none" strike="noStrike" cap="none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4" name="Google Shape;370;p17"/>
          <p:cNvPicPr preferRelativeResize="0"/>
          <p:nvPr/>
        </p:nvPicPr>
        <p:blipFill rotWithShape="1">
          <a:blip r:embed="rId6">
            <a:alphaModFix/>
          </a:blip>
          <a:srcRect t="22479" b="8618"/>
          <a:stretch/>
        </p:blipFill>
        <p:spPr>
          <a:xfrm>
            <a:off x="155139" y="3245494"/>
            <a:ext cx="3468099" cy="179212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366;p17"/>
          <p:cNvSpPr txBox="1"/>
          <p:nvPr/>
        </p:nvSpPr>
        <p:spPr>
          <a:xfrm>
            <a:off x="694496" y="2795677"/>
            <a:ext cx="2646164" cy="416347"/>
          </a:xfrm>
          <a:prstGeom prst="rect">
            <a:avLst/>
          </a:prstGeom>
          <a:gradFill>
            <a:gsLst>
              <a:gs pos="0">
                <a:srgbClr val="CAD9E1"/>
              </a:gs>
              <a:gs pos="50000">
                <a:srgbClr val="B4C9D6"/>
              </a:gs>
              <a:gs pos="100000">
                <a:srgbClr val="A4C0D1"/>
              </a:gs>
            </a:gsLst>
            <a:lin ang="5400000" scaled="0"/>
          </a:gra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575" tIns="39275" rIns="78575" bIns="39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ic Sans MS"/>
              <a:buNone/>
            </a:pPr>
            <a:r>
              <a:rPr lang="zh-TW" sz="28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Thanksgiving</a:t>
            </a:r>
            <a:endParaRPr sz="2800" b="0" i="0" u="none" strike="noStrike" cap="none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6" name="Google Shape;372;p17"/>
          <p:cNvPicPr preferRelativeResize="0"/>
          <p:nvPr/>
        </p:nvPicPr>
        <p:blipFill rotWithShape="1">
          <a:blip r:embed="rId7">
            <a:alphaModFix/>
          </a:blip>
          <a:srcRect t="33814"/>
          <a:stretch/>
        </p:blipFill>
        <p:spPr>
          <a:xfrm>
            <a:off x="1665372" y="1157045"/>
            <a:ext cx="2954998" cy="1466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369;p1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737801" y="1157045"/>
            <a:ext cx="1163873" cy="1551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368;p1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29008" y="1114547"/>
            <a:ext cx="1163873" cy="1551826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367;p17"/>
          <p:cNvSpPr txBox="1"/>
          <p:nvPr/>
        </p:nvSpPr>
        <p:spPr>
          <a:xfrm>
            <a:off x="2248524" y="774670"/>
            <a:ext cx="2036100" cy="510300"/>
          </a:xfrm>
          <a:prstGeom prst="rect">
            <a:avLst/>
          </a:prstGeom>
          <a:gradFill>
            <a:gsLst>
              <a:gs pos="0">
                <a:srgbClr val="CAD9E1"/>
              </a:gs>
              <a:gs pos="50000">
                <a:srgbClr val="B4C9D6"/>
              </a:gs>
              <a:gs pos="100000">
                <a:srgbClr val="A4C0D1"/>
              </a:gs>
            </a:gsLst>
            <a:lin ang="5400000" scaled="0"/>
          </a:gra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575" tIns="39275" rIns="78575" bIns="39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ic Sans MS"/>
              <a:buNone/>
            </a:pPr>
            <a:r>
              <a:rPr lang="zh-TW" sz="28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Halloween</a:t>
            </a:r>
            <a:endParaRPr sz="2800" b="0" i="0" u="none" strike="noStrike" cap="none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91D6"/>
        </a:solidFill>
        <a:effectLst/>
      </p:bgPr>
    </p:bg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19"/>
          <p:cNvPicPr preferRelativeResize="0"/>
          <p:nvPr/>
        </p:nvPicPr>
        <p:blipFill rotWithShape="1">
          <a:blip r:embed="rId3">
            <a:alphaModFix/>
          </a:blip>
          <a:srcRect r="256"/>
          <a:stretch/>
        </p:blipFill>
        <p:spPr>
          <a:xfrm rot="10800000">
            <a:off x="314713" y="-251415"/>
            <a:ext cx="1962773" cy="1992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19"/>
          <p:cNvPicPr preferRelativeResize="0"/>
          <p:nvPr/>
        </p:nvPicPr>
        <p:blipFill rotWithShape="1">
          <a:blip r:embed="rId3">
            <a:alphaModFix/>
          </a:blip>
          <a:srcRect r="256"/>
          <a:stretch/>
        </p:blipFill>
        <p:spPr>
          <a:xfrm>
            <a:off x="7169467" y="3287360"/>
            <a:ext cx="2026985" cy="2057935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19"/>
          <p:cNvSpPr txBox="1"/>
          <p:nvPr/>
        </p:nvSpPr>
        <p:spPr>
          <a:xfrm>
            <a:off x="534900" y="107150"/>
            <a:ext cx="2573400" cy="510300"/>
          </a:xfrm>
          <a:prstGeom prst="rect">
            <a:avLst/>
          </a:prstGeom>
          <a:gradFill>
            <a:gsLst>
              <a:gs pos="0">
                <a:srgbClr val="CAD9E1"/>
              </a:gs>
              <a:gs pos="50000">
                <a:srgbClr val="B4C9D6"/>
              </a:gs>
              <a:gs pos="100000">
                <a:srgbClr val="A4C0D1"/>
              </a:gs>
            </a:gsLst>
            <a:lin ang="5400000" scaled="0"/>
          </a:gra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575" tIns="39275" rIns="78575" bIns="39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ic Sans MS"/>
              <a:buNone/>
            </a:pPr>
            <a:r>
              <a:rPr lang="zh-TW" sz="2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ETF on the go</a:t>
            </a:r>
            <a:endParaRPr sz="2800" b="0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94" name="Google Shape;394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4725" y="1972100"/>
            <a:ext cx="3360799" cy="2520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55998" y="188153"/>
            <a:ext cx="2907223" cy="2180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72000" y="2467700"/>
            <a:ext cx="2907223" cy="218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C1D8"/>
        </a:solidFill>
        <a:effectLst/>
      </p:bgPr>
    </p:bg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Google Shape;401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3680857">
            <a:off x="7680907" y="3723424"/>
            <a:ext cx="1770424" cy="1429616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20"/>
          <p:cNvSpPr txBox="1"/>
          <p:nvPr/>
        </p:nvSpPr>
        <p:spPr>
          <a:xfrm>
            <a:off x="892089" y="173194"/>
            <a:ext cx="3894300" cy="510300"/>
          </a:xfrm>
          <a:prstGeom prst="rect">
            <a:avLst/>
          </a:prstGeom>
          <a:gradFill>
            <a:gsLst>
              <a:gs pos="0">
                <a:srgbClr val="CAD9E1"/>
              </a:gs>
              <a:gs pos="50000">
                <a:srgbClr val="B4C9D6"/>
              </a:gs>
              <a:gs pos="100000">
                <a:srgbClr val="A4C0D1"/>
              </a:gs>
            </a:gsLst>
            <a:lin ang="5400000" scaled="0"/>
          </a:gra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575" tIns="39275" rIns="78575" bIns="39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zh-TW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Children’s Day Activities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3" name="Google Shape;403;p20"/>
          <p:cNvSpPr txBox="1"/>
          <p:nvPr/>
        </p:nvSpPr>
        <p:spPr>
          <a:xfrm>
            <a:off x="172771" y="2521136"/>
            <a:ext cx="1785900" cy="510300"/>
          </a:xfrm>
          <a:prstGeom prst="rect">
            <a:avLst/>
          </a:prstGeom>
          <a:gradFill>
            <a:gsLst>
              <a:gs pos="0">
                <a:srgbClr val="CAD9E1"/>
              </a:gs>
              <a:gs pos="50000">
                <a:srgbClr val="B4C9D6"/>
              </a:gs>
              <a:gs pos="100000">
                <a:srgbClr val="A4C0D1"/>
              </a:gs>
            </a:gsLst>
            <a:lin ang="5400000" scaled="0"/>
          </a:gra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575" tIns="39275" rIns="78575" bIns="39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zh-TW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Earth Day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4" name="Google Shape;404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2776" y="3132965"/>
            <a:ext cx="2566050" cy="1923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28923">
            <a:off x="74021" y="967906"/>
            <a:ext cx="1770423" cy="1429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94975" y="910813"/>
            <a:ext cx="2566052" cy="1924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97316" y="950428"/>
            <a:ext cx="2161777" cy="162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2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095405" y="97900"/>
            <a:ext cx="1817418" cy="242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2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878013" y="2864850"/>
            <a:ext cx="2922399" cy="2191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2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800400" y="2912494"/>
            <a:ext cx="2271473" cy="17036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8625" y="298173"/>
            <a:ext cx="3202471" cy="387177"/>
          </a:xfrm>
        </p:spPr>
        <p:txBody>
          <a:bodyPr>
            <a:normAutofit fontScale="90000"/>
          </a:bodyPr>
          <a:lstStyle/>
          <a:p>
            <a:br>
              <a:rPr lang="en-US" altLang="zh-TW" dirty="0"/>
            </a:br>
            <a:r>
              <a:rPr lang="en-US" altLang="zh-TW" dirty="0">
                <a:solidFill>
                  <a:srgbClr val="0070C0"/>
                </a:solidFill>
              </a:rPr>
              <a:t>Contact window</a:t>
            </a:r>
            <a:br>
              <a:rPr lang="en-US" altLang="zh-TW" dirty="0">
                <a:solidFill>
                  <a:srgbClr val="0070C0"/>
                </a:solidFill>
              </a:rPr>
            </a:br>
            <a:endParaRPr lang="zh-TW" altLang="en-US" dirty="0">
              <a:solidFill>
                <a:srgbClr val="0070C0"/>
              </a:solidFill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74126" y="828261"/>
            <a:ext cx="7715250" cy="4055165"/>
          </a:xfrm>
        </p:spPr>
        <p:txBody>
          <a:bodyPr>
            <a:normAutofit fontScale="55000" lnSpcReduction="20000"/>
          </a:bodyPr>
          <a:lstStyle/>
          <a:p>
            <a:endParaRPr lang="en-US" altLang="zh-TW" dirty="0"/>
          </a:p>
          <a:p>
            <a:pPr marL="133350" indent="0">
              <a:buNone/>
            </a:pPr>
            <a:r>
              <a:rPr lang="en-US" altLang="zh-TW" sz="3300" dirty="0">
                <a:solidFill>
                  <a:srgbClr val="0070C0"/>
                </a:solidFill>
              </a:rPr>
              <a:t>Karen Chung</a:t>
            </a:r>
          </a:p>
          <a:p>
            <a:pPr marL="133350" indent="0">
              <a:buNone/>
            </a:pPr>
            <a:r>
              <a:rPr lang="en-US" altLang="zh-TW" sz="3300" dirty="0">
                <a:solidFill>
                  <a:srgbClr val="0070C0"/>
                </a:solidFill>
              </a:rPr>
              <a:t>The Director of Academic Department of FYPS</a:t>
            </a:r>
          </a:p>
          <a:p>
            <a:pPr marL="133350" indent="0">
              <a:buNone/>
            </a:pPr>
            <a:r>
              <a:rPr lang="en-US" altLang="zh-TW" sz="3300" dirty="0">
                <a:solidFill>
                  <a:schemeClr val="tx1"/>
                </a:solidFill>
              </a:rPr>
              <a:t>Email:naipaul0419@gmail.com</a:t>
            </a:r>
          </a:p>
          <a:p>
            <a:pPr marL="133350" indent="0">
              <a:buNone/>
            </a:pPr>
            <a:endParaRPr lang="en-US" altLang="zh-TW" sz="3300" dirty="0">
              <a:solidFill>
                <a:srgbClr val="0070C0"/>
              </a:solidFill>
            </a:endParaRPr>
          </a:p>
          <a:p>
            <a:pPr marL="133350" indent="0">
              <a:buNone/>
            </a:pPr>
            <a:r>
              <a:rPr lang="en-US" altLang="zh-TW" sz="3300" dirty="0">
                <a:solidFill>
                  <a:srgbClr val="0070C0"/>
                </a:solidFill>
              </a:rPr>
              <a:t>Yinhsueh Chiang</a:t>
            </a:r>
          </a:p>
          <a:p>
            <a:pPr marL="133350" indent="0">
              <a:buNone/>
            </a:pPr>
            <a:r>
              <a:rPr lang="en-US" altLang="zh-TW" sz="3300" dirty="0">
                <a:solidFill>
                  <a:srgbClr val="0070C0"/>
                </a:solidFill>
              </a:rPr>
              <a:t> English Teacher / Program Executive Teacher</a:t>
            </a:r>
            <a:endParaRPr lang="en-US" altLang="zh-TW" sz="3300" dirty="0"/>
          </a:p>
          <a:p>
            <a:pPr marL="133350" indent="0">
              <a:buNone/>
            </a:pPr>
            <a:r>
              <a:rPr lang="en-US" altLang="zh-TW" sz="3300" dirty="0"/>
              <a:t> Email: g9641229@gmail.com</a:t>
            </a:r>
          </a:p>
          <a:p>
            <a:endParaRPr lang="en-US" altLang="zh-TW" dirty="0"/>
          </a:p>
          <a:p>
            <a:pPr marL="133350" indent="0">
              <a:buNone/>
            </a:pPr>
            <a:r>
              <a:rPr lang="en-US" altLang="zh-TW" sz="3600" b="1" dirty="0">
                <a:solidFill>
                  <a:srgbClr val="002060"/>
                </a:solidFill>
              </a:rPr>
              <a:t>No. 48, Ln. 27, Sec. 4, </a:t>
            </a:r>
            <a:r>
              <a:rPr lang="en-US" altLang="zh-TW" sz="3600" b="1" dirty="0" err="1">
                <a:solidFill>
                  <a:srgbClr val="002060"/>
                </a:solidFill>
              </a:rPr>
              <a:t>Zhangnan</a:t>
            </a:r>
            <a:r>
              <a:rPr lang="en-US" altLang="zh-TW" sz="3600" b="1" dirty="0">
                <a:solidFill>
                  <a:srgbClr val="002060"/>
                </a:solidFill>
              </a:rPr>
              <a:t> Rd., </a:t>
            </a:r>
            <a:r>
              <a:rPr lang="en-US" altLang="zh-TW" sz="3600" b="1" dirty="0" err="1">
                <a:solidFill>
                  <a:srgbClr val="002060"/>
                </a:solidFill>
              </a:rPr>
              <a:t>Fenyuan</a:t>
            </a:r>
            <a:r>
              <a:rPr lang="en-US" altLang="zh-TW" sz="3600" b="1" dirty="0">
                <a:solidFill>
                  <a:srgbClr val="002060"/>
                </a:solidFill>
              </a:rPr>
              <a:t> Township, Changhua County 502</a:t>
            </a:r>
            <a:r>
              <a:rPr lang="zh-TW" altLang="en-US" sz="3600" b="1" dirty="0">
                <a:solidFill>
                  <a:srgbClr val="002060"/>
                </a:solidFill>
              </a:rPr>
              <a:t> </a:t>
            </a:r>
            <a:r>
              <a:rPr lang="en-US" altLang="zh-TW" sz="3600" b="1" dirty="0">
                <a:solidFill>
                  <a:srgbClr val="002060"/>
                </a:solidFill>
              </a:rPr>
              <a:t>, Taiwan (R.O.C.</a:t>
            </a:r>
            <a:r>
              <a:rPr lang="en-US" altLang="zh-TW" sz="3600" dirty="0"/>
              <a:t>)</a:t>
            </a:r>
          </a:p>
          <a:p>
            <a:pPr marL="133350" indent="0">
              <a:buNone/>
            </a:pPr>
            <a:endParaRPr lang="en-US" altLang="zh-TW" sz="3600" dirty="0"/>
          </a:p>
          <a:p>
            <a:pPr marL="133350" indent="0">
              <a:buNone/>
            </a:pPr>
            <a:r>
              <a:rPr lang="en-US" altLang="zh-TW" sz="3600" dirty="0"/>
              <a:t>Phone: +886-49-2522208  </a:t>
            </a:r>
          </a:p>
          <a:p>
            <a:pPr marL="133350" indent="0">
              <a:buNone/>
            </a:pPr>
            <a:r>
              <a:rPr lang="en-US" altLang="zh-TW" sz="3600" dirty="0"/>
              <a:t>Fax :     +886-49-2521438</a:t>
            </a:r>
          </a:p>
          <a:p>
            <a:pPr marL="133350" indent="0">
              <a:buNone/>
            </a:pP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9801070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91D6"/>
        </a:solidFill>
        <a:effectLst/>
      </p:bgPr>
    </p:bg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Google Shape;489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780401">
            <a:off x="458445" y="375133"/>
            <a:ext cx="3401526" cy="446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69002" y="939819"/>
            <a:ext cx="4929187" cy="33322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47286" y="863771"/>
            <a:ext cx="7715250" cy="3783998"/>
          </a:xfrm>
        </p:spPr>
        <p:txBody>
          <a:bodyPr>
            <a:normAutofit fontScale="92500" lnSpcReduction="20000"/>
          </a:bodyPr>
          <a:lstStyle/>
          <a:p>
            <a:pPr marL="133350" indent="0" algn="ctr">
              <a:buNone/>
            </a:pPr>
            <a:r>
              <a:rPr lang="en-US" altLang="zh-TW" dirty="0">
                <a:solidFill>
                  <a:srgbClr val="0070C0"/>
                </a:solidFill>
              </a:rPr>
              <a:t>This sister school proposal for English-speaking countries consists of the overview of the FYPS demographics, school features, MOU prospective, and school contact window.</a:t>
            </a:r>
          </a:p>
          <a:p>
            <a:pPr marL="133350" indent="0" algn="ctr">
              <a:buNone/>
            </a:pPr>
            <a:endParaRPr lang="en-US" altLang="zh-TW" dirty="0">
              <a:solidFill>
                <a:srgbClr val="0070C0"/>
              </a:solidFill>
            </a:endParaRPr>
          </a:p>
          <a:p>
            <a:pPr marL="133350" indent="0" algn="ctr">
              <a:buNone/>
            </a:pPr>
            <a:r>
              <a:rPr lang="en-US" altLang="zh-TW" dirty="0">
                <a:solidFill>
                  <a:srgbClr val="0070C0"/>
                </a:solidFill>
              </a:rPr>
              <a:t>Your consideration will be highly appreciated. </a:t>
            </a:r>
          </a:p>
          <a:p>
            <a:pPr marL="133350" indent="0" algn="ctr">
              <a:buNone/>
            </a:pPr>
            <a:endParaRPr lang="en-US" altLang="zh-TW" dirty="0">
              <a:solidFill>
                <a:srgbClr val="0070C0"/>
              </a:solidFill>
            </a:endParaRPr>
          </a:p>
          <a:p>
            <a:pPr marL="133350" indent="0" algn="ctr">
              <a:buNone/>
            </a:pPr>
            <a:endParaRPr lang="en-US" altLang="zh-TW" dirty="0">
              <a:solidFill>
                <a:srgbClr val="0070C0"/>
              </a:solidFill>
            </a:endParaRPr>
          </a:p>
          <a:p>
            <a:pPr marL="133350" indent="0" algn="ctr">
              <a:buNone/>
            </a:pPr>
            <a:r>
              <a:rPr lang="en-US" altLang="zh-TW" b="1" dirty="0">
                <a:solidFill>
                  <a:srgbClr val="002060"/>
                </a:solidFill>
              </a:rPr>
              <a:t>No. 48, Ln. 27, Sec. 4, </a:t>
            </a:r>
            <a:r>
              <a:rPr lang="en-US" altLang="zh-TW" b="1" dirty="0" err="1">
                <a:solidFill>
                  <a:srgbClr val="002060"/>
                </a:solidFill>
              </a:rPr>
              <a:t>Zhangnan</a:t>
            </a:r>
            <a:r>
              <a:rPr lang="en-US" altLang="zh-TW" b="1" dirty="0">
                <a:solidFill>
                  <a:srgbClr val="002060"/>
                </a:solidFill>
              </a:rPr>
              <a:t> Rd., </a:t>
            </a:r>
            <a:r>
              <a:rPr lang="en-US" altLang="zh-TW" b="1" dirty="0" err="1">
                <a:solidFill>
                  <a:srgbClr val="002060"/>
                </a:solidFill>
              </a:rPr>
              <a:t>Fenyuan</a:t>
            </a:r>
            <a:r>
              <a:rPr lang="en-US" altLang="zh-TW" b="1" dirty="0">
                <a:solidFill>
                  <a:srgbClr val="002060"/>
                </a:solidFill>
              </a:rPr>
              <a:t> Township, Changhua County 502</a:t>
            </a:r>
            <a:r>
              <a:rPr lang="zh-TW" altLang="en-US" b="1" dirty="0">
                <a:solidFill>
                  <a:srgbClr val="002060"/>
                </a:solidFill>
              </a:rPr>
              <a:t> </a:t>
            </a:r>
            <a:r>
              <a:rPr lang="en-US" altLang="zh-TW" b="1" dirty="0">
                <a:solidFill>
                  <a:srgbClr val="002060"/>
                </a:solidFill>
              </a:rPr>
              <a:t>, Taiwan (R.O.C.</a:t>
            </a:r>
            <a:r>
              <a:rPr lang="en-US" altLang="zh-TW" dirty="0"/>
              <a:t>)</a:t>
            </a:r>
            <a:r>
              <a:rPr lang="en-US" altLang="zh-TW" dirty="0">
                <a:solidFill>
                  <a:srgbClr val="0070C0"/>
                </a:solidFill>
              </a:rPr>
              <a:t> </a:t>
            </a:r>
            <a:endParaRPr lang="zh-TW" alt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0011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5"/>
          <p:cNvSpPr txBox="1"/>
          <p:nvPr/>
        </p:nvSpPr>
        <p:spPr>
          <a:xfrm>
            <a:off x="337931" y="229272"/>
            <a:ext cx="3571460" cy="57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50" tIns="41475" rIns="82950" bIns="41475" anchor="t" anchorCtr="0">
            <a:noAutofit/>
          </a:bodyPr>
          <a:lstStyle/>
          <a:p>
            <a:pPr marL="0" marR="0" lvl="0" indent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zh-TW" sz="4000" b="0" i="0" u="none" strike="noStrike" cap="none" dirty="0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Location</a:t>
            </a:r>
            <a:r>
              <a:rPr lang="en-US" altLang="zh-TW" sz="4000" b="0" i="0" u="none" strike="noStrike" cap="none" dirty="0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sz="4000" b="0" i="0" u="none" strike="noStrike" cap="none" dirty="0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65" name="Google Shape;165;p5"/>
          <p:cNvSpPr txBox="1"/>
          <p:nvPr/>
        </p:nvSpPr>
        <p:spPr>
          <a:xfrm>
            <a:off x="3048000" y="87122"/>
            <a:ext cx="6168887" cy="996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50" tIns="41475" rIns="82950" bIns="41475" anchor="t" anchorCtr="0">
            <a:normAutofit/>
          </a:bodyPr>
          <a:lstStyle/>
          <a:p>
            <a:pPr marR="0" lvl="0" algn="l" rtl="0">
              <a:lnSpc>
                <a:spcPct val="94000"/>
              </a:lnSpc>
              <a:spcBef>
                <a:spcPts val="1100"/>
              </a:spcBef>
              <a:spcAft>
                <a:spcPts val="0"/>
              </a:spcAft>
              <a:buClr>
                <a:schemeClr val="dk2"/>
              </a:buClr>
              <a:buSzPts val="2100"/>
            </a:pPr>
            <a:r>
              <a:rPr lang="en-US" altLang="zh-TW" sz="2100" b="0" i="0" u="none" strike="noStrike" cap="none" dirty="0" err="1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Fenyuan</a:t>
            </a:r>
            <a:r>
              <a:rPr lang="en-US" altLang="zh-TW" sz="2100" b="0" i="0" u="none" strike="noStrike" cap="none" dirty="0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 is a small township </a:t>
            </a:r>
            <a:r>
              <a:rPr lang="en-US" altLang="zh-TW" sz="2100" dirty="0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of</a:t>
            </a:r>
            <a:r>
              <a:rPr lang="en-US" altLang="zh-TW" sz="2100" b="0" i="0" u="none" strike="noStrike" cap="none" dirty="0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 Changhua county </a:t>
            </a:r>
            <a:r>
              <a:rPr lang="en-US" altLang="zh-TW" sz="2100" dirty="0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altLang="zh-TW" sz="2100" b="0" i="0" u="none" strike="noStrike" cap="none" dirty="0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in Taiwan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4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77800" algn="l" rtl="0">
              <a:lnSpc>
                <a:spcPct val="94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endParaRPr sz="2600" b="0" i="0" u="none" strike="noStrike" cap="none" dirty="0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050" name="Picture 2" descr="Taiwan Maps | Printable Maps of Taiwan for Downlo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76231"/>
            <a:ext cx="3120886" cy="391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橢圓 1"/>
          <p:cNvSpPr/>
          <p:nvPr/>
        </p:nvSpPr>
        <p:spPr>
          <a:xfrm>
            <a:off x="1523999" y="2211423"/>
            <a:ext cx="768626" cy="49695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/>
          <p:cNvSpPr txBox="1"/>
          <p:nvPr/>
        </p:nvSpPr>
        <p:spPr>
          <a:xfrm>
            <a:off x="569842" y="2125460"/>
            <a:ext cx="1099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/>
              <a:t>Changhua </a:t>
            </a:r>
          </a:p>
          <a:p>
            <a:pPr algn="ctr"/>
            <a:r>
              <a:rPr lang="zh-TW" altLang="en-US" b="1" dirty="0"/>
              <a:t>彰化縣</a:t>
            </a:r>
          </a:p>
        </p:txBody>
      </p:sp>
      <p:pic>
        <p:nvPicPr>
          <p:cNvPr id="15" name="Google Shape;163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04152" y="1225826"/>
            <a:ext cx="4313583" cy="333954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6;p5"/>
          <p:cNvSpPr/>
          <p:nvPr/>
        </p:nvSpPr>
        <p:spPr>
          <a:xfrm>
            <a:off x="7176052" y="2222379"/>
            <a:ext cx="940905" cy="712977"/>
          </a:xfrm>
          <a:prstGeom prst="ellipse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2950" tIns="41475" rIns="82950" bIns="414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7772399" y="1863850"/>
            <a:ext cx="1099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err="1"/>
              <a:t>Fenyuan</a:t>
            </a:r>
            <a:r>
              <a:rPr lang="en-US" altLang="zh-TW" b="1" dirty="0"/>
              <a:t> </a:t>
            </a:r>
          </a:p>
          <a:p>
            <a:pPr algn="ctr"/>
            <a:r>
              <a:rPr lang="zh-TW" altLang="en-US" b="1" dirty="0"/>
              <a:t>芬園鄉</a:t>
            </a:r>
          </a:p>
        </p:txBody>
      </p:sp>
    </p:spTree>
    <p:extLst>
      <p:ext uri="{BB962C8B-B14F-4D97-AF65-F5344CB8AC3E}">
        <p14:creationId xmlns:p14="http://schemas.microsoft.com/office/powerpoint/2010/main" val="24982729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solidFill>
                  <a:srgbClr val="0070C0"/>
                </a:solidFill>
                <a:latin typeface="Comic Sans MS" panose="030F0702030302020204" pitchFamily="66" charset="0"/>
              </a:rPr>
              <a:t>Must visit spots in Changhua</a:t>
            </a:r>
            <a:endParaRPr lang="zh-TW" altLang="en-US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4" name="Picture 2" descr="高聳的如來大佛是八卦山最知名的地標（圖／IG@r930208提供）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25" y="1043160"/>
            <a:ext cx="3325118" cy="3316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862070" y="4494406"/>
            <a:ext cx="3008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/>
              <a:t>Landmark of Changhua City: Great </a:t>
            </a:r>
            <a:r>
              <a:rPr lang="en-US" altLang="zh-TW" b="1" dirty="0" err="1"/>
              <a:t>Budda</a:t>
            </a:r>
            <a:endParaRPr lang="zh-TW" altLang="en-US" b="1" dirty="0"/>
          </a:p>
        </p:txBody>
      </p:sp>
      <p:pic>
        <p:nvPicPr>
          <p:cNvPr id="3076" name="Picture 4" descr="鹿港老街夜景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50" y="1288497"/>
            <a:ext cx="4126899" cy="275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4605980" y="4260575"/>
            <a:ext cx="39484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/>
              <a:t>Old street in </a:t>
            </a:r>
            <a:r>
              <a:rPr lang="en-US" altLang="zh-TW" b="1" dirty="0" err="1"/>
              <a:t>Lukang</a:t>
            </a:r>
            <a:r>
              <a:rPr lang="en-US" altLang="zh-TW" b="1" dirty="0"/>
              <a:t>, a cultural township</a:t>
            </a: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42330016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5"/>
          <p:cNvSpPr txBox="1"/>
          <p:nvPr/>
        </p:nvSpPr>
        <p:spPr>
          <a:xfrm>
            <a:off x="377686" y="173623"/>
            <a:ext cx="7719391" cy="57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50" tIns="41475" rIns="82950" bIns="41475" anchor="t" anchorCtr="0">
            <a:noAutofit/>
          </a:bodyPr>
          <a:lstStyle/>
          <a:p>
            <a:pPr marL="0" marR="0" lvl="0" indent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zh-TW" sz="4000" b="0" i="0" u="none" strike="noStrike" cap="none" dirty="0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</a:t>
            </a:r>
            <a:r>
              <a:rPr lang="zh-TW" altLang="en-US" sz="3600" b="0" i="0" u="none" strike="noStrike" cap="none" dirty="0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芬園三寶 </a:t>
            </a:r>
            <a:r>
              <a:rPr lang="en-US" altLang="zh-TW" sz="3600" b="0" i="0" u="none" strike="noStrike" cap="none" dirty="0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3</a:t>
            </a:r>
            <a:r>
              <a:rPr lang="zh-TW" altLang="en-US" sz="3600" b="0" i="0" u="none" strike="noStrike" cap="none" dirty="0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altLang="zh-TW" sz="3600" b="0" i="0" u="none" strike="noStrike" cap="none" dirty="0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specialties in </a:t>
            </a:r>
            <a:r>
              <a:rPr lang="en-US" altLang="zh-TW" sz="3600" b="0" i="0" u="none" strike="noStrike" cap="none" dirty="0" err="1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Fenyuan</a:t>
            </a:r>
            <a:r>
              <a:rPr lang="en-US" altLang="zh-TW" sz="4000" b="0" i="0" u="none" strike="noStrike" cap="none" dirty="0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sz="4000" b="0" i="0" u="none" strike="noStrike" cap="none" dirty="0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70" name="Google Shape;170;p5" descr="預購-【芬園】Q彈台農七號早大荔枝4斤| A268芬園楊家果園| 悠活農村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3391" y="1219199"/>
            <a:ext cx="2398644" cy="1616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5" descr="鳳梨進入產季台南啟動內外銷、加工收購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45358" y="3185653"/>
            <a:ext cx="2663687" cy="153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5" descr="彰化芬園）米粉的故鄉，楓坑米粉。 @ 小桃。Julia。 :: 痞客邦::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96264" y="886296"/>
            <a:ext cx="2625562" cy="186198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文字方塊 1"/>
          <p:cNvSpPr txBox="1"/>
          <p:nvPr/>
        </p:nvSpPr>
        <p:spPr>
          <a:xfrm>
            <a:off x="1623391" y="2785543"/>
            <a:ext cx="1748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latin typeface="Comic Sans MS" panose="030F0702030302020204" pitchFamily="66" charset="0"/>
              </a:rPr>
              <a:t>荔枝 </a:t>
            </a:r>
            <a:r>
              <a:rPr lang="en-US" altLang="zh-TW" sz="2000" b="1" dirty="0">
                <a:latin typeface="Comic Sans MS" panose="030F0702030302020204" pitchFamily="66" charset="0"/>
              </a:rPr>
              <a:t>litchi</a:t>
            </a:r>
            <a:endParaRPr lang="zh-TW" altLang="en-US" sz="2000" b="1" dirty="0">
              <a:latin typeface="Comic Sans MS" panose="030F0702030302020204" pitchFamily="66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3345358" y="4716278"/>
            <a:ext cx="2247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latin typeface="Comic Sans MS" panose="030F0702030302020204" pitchFamily="66" charset="0"/>
              </a:rPr>
              <a:t>鳳梨 </a:t>
            </a:r>
            <a:r>
              <a:rPr lang="en-US" altLang="zh-TW" sz="2000" b="1" dirty="0">
                <a:latin typeface="Comic Sans MS" panose="030F0702030302020204" pitchFamily="66" charset="0"/>
              </a:rPr>
              <a:t>pineapple</a:t>
            </a:r>
            <a:endParaRPr lang="zh-TW" altLang="en-US" sz="2000" b="1" dirty="0">
              <a:latin typeface="Comic Sans MS" panose="030F0702030302020204" pitchFamily="66" charset="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4677201" y="2697857"/>
            <a:ext cx="2644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latin typeface="Comic Sans MS" panose="030F0702030302020204" pitchFamily="66" charset="0"/>
              </a:rPr>
              <a:t>米粉 </a:t>
            </a:r>
            <a:r>
              <a:rPr lang="en-US" altLang="zh-TW" sz="2000" b="1" dirty="0">
                <a:latin typeface="Comic Sans MS" panose="030F0702030302020204" pitchFamily="66" charset="0"/>
              </a:rPr>
              <a:t>rice noodles</a:t>
            </a:r>
            <a:endParaRPr lang="zh-TW" altLang="en-US" sz="2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518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5BDC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6"/>
          <p:cNvSpPr txBox="1"/>
          <p:nvPr/>
        </p:nvSpPr>
        <p:spPr>
          <a:xfrm>
            <a:off x="357188" y="597606"/>
            <a:ext cx="5815013" cy="545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r>
              <a:rPr lang="zh-TW" sz="52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About Fenyuan</a:t>
            </a:r>
            <a:endParaRPr sz="4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1" name="Google Shape;20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886814">
            <a:off x="6945672" y="-1014358"/>
            <a:ext cx="3068099" cy="26577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2" name="Google Shape;202;p6"/>
          <p:cNvGrpSpPr/>
          <p:nvPr/>
        </p:nvGrpSpPr>
        <p:grpSpPr>
          <a:xfrm>
            <a:off x="538277" y="1721486"/>
            <a:ext cx="7994585" cy="2391420"/>
            <a:chOff x="6937" y="1432659"/>
            <a:chExt cx="8527557" cy="3401130"/>
          </a:xfrm>
        </p:grpSpPr>
        <p:sp>
          <p:nvSpPr>
            <p:cNvPr id="203" name="Google Shape;203;p6"/>
            <p:cNvSpPr/>
            <p:nvPr/>
          </p:nvSpPr>
          <p:spPr>
            <a:xfrm>
              <a:off x="6406697" y="3728001"/>
              <a:ext cx="1379631" cy="296931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81777"/>
                  </a:lnTo>
                  <a:lnTo>
                    <a:pt x="120000" y="81777"/>
                  </a:lnTo>
                  <a:lnTo>
                    <a:pt x="120000" y="120000"/>
                  </a:lnTo>
                </a:path>
              </a:pathLst>
            </a:custGeom>
            <a:noFill/>
            <a:ln w="349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04" name="Google Shape;204;p6"/>
            <p:cNvSpPr/>
            <p:nvPr/>
          </p:nvSpPr>
          <p:spPr>
            <a:xfrm>
              <a:off x="6282455" y="3728001"/>
              <a:ext cx="124241" cy="296931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81777"/>
                  </a:lnTo>
                  <a:lnTo>
                    <a:pt x="0" y="81777"/>
                  </a:lnTo>
                  <a:lnTo>
                    <a:pt x="0" y="120000"/>
                  </a:lnTo>
                </a:path>
              </a:pathLst>
            </a:custGeom>
            <a:noFill/>
            <a:ln w="349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05" name="Google Shape;205;p6"/>
            <p:cNvSpPr/>
            <p:nvPr/>
          </p:nvSpPr>
          <p:spPr>
            <a:xfrm>
              <a:off x="4902823" y="3728001"/>
              <a:ext cx="1503873" cy="296931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81777"/>
                  </a:lnTo>
                  <a:lnTo>
                    <a:pt x="0" y="81777"/>
                  </a:lnTo>
                  <a:lnTo>
                    <a:pt x="0" y="120000"/>
                  </a:lnTo>
                </a:path>
              </a:pathLst>
            </a:custGeom>
            <a:noFill/>
            <a:ln w="349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06" name="Google Shape;206;p6"/>
            <p:cNvSpPr/>
            <p:nvPr/>
          </p:nvSpPr>
          <p:spPr>
            <a:xfrm>
              <a:off x="4310702" y="2494735"/>
              <a:ext cx="2095994" cy="296931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81777"/>
                  </a:lnTo>
                  <a:lnTo>
                    <a:pt x="120000" y="81777"/>
                  </a:lnTo>
                  <a:lnTo>
                    <a:pt x="120000" y="120000"/>
                  </a:lnTo>
                </a:path>
              </a:pathLst>
            </a:custGeom>
            <a:noFill/>
            <a:ln w="349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07" name="Google Shape;207;p6"/>
            <p:cNvSpPr/>
            <p:nvPr/>
          </p:nvSpPr>
          <p:spPr>
            <a:xfrm>
              <a:off x="2086197" y="3780774"/>
              <a:ext cx="1433431" cy="296931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81777"/>
                  </a:lnTo>
                  <a:lnTo>
                    <a:pt x="120000" y="81777"/>
                  </a:lnTo>
                  <a:lnTo>
                    <a:pt x="120000" y="120000"/>
                  </a:lnTo>
                </a:path>
              </a:pathLst>
            </a:custGeom>
            <a:noFill/>
            <a:ln w="349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08" name="Google Shape;208;p6"/>
            <p:cNvSpPr/>
            <p:nvPr/>
          </p:nvSpPr>
          <p:spPr>
            <a:xfrm>
              <a:off x="1950853" y="3780774"/>
              <a:ext cx="135344" cy="296931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81777"/>
                  </a:lnTo>
                  <a:lnTo>
                    <a:pt x="0" y="81777"/>
                  </a:lnTo>
                  <a:lnTo>
                    <a:pt x="0" y="120000"/>
                  </a:lnTo>
                </a:path>
              </a:pathLst>
            </a:custGeom>
            <a:noFill/>
            <a:ln w="349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09" name="Google Shape;209;p6"/>
            <p:cNvSpPr/>
            <p:nvPr/>
          </p:nvSpPr>
          <p:spPr>
            <a:xfrm>
              <a:off x="517421" y="3780774"/>
              <a:ext cx="1568776" cy="296931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81777"/>
                  </a:lnTo>
                  <a:lnTo>
                    <a:pt x="0" y="81777"/>
                  </a:lnTo>
                  <a:lnTo>
                    <a:pt x="0" y="120000"/>
                  </a:lnTo>
                </a:path>
              </a:pathLst>
            </a:custGeom>
            <a:noFill/>
            <a:ln w="349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10" name="Google Shape;210;p6"/>
            <p:cNvSpPr/>
            <p:nvPr/>
          </p:nvSpPr>
          <p:spPr>
            <a:xfrm>
              <a:off x="2086197" y="2494735"/>
              <a:ext cx="2224504" cy="296931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81777"/>
                  </a:lnTo>
                  <a:lnTo>
                    <a:pt x="0" y="81777"/>
                  </a:lnTo>
                  <a:lnTo>
                    <a:pt x="0" y="120000"/>
                  </a:lnTo>
                </a:path>
              </a:pathLst>
            </a:custGeom>
            <a:noFill/>
            <a:ln w="349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11" name="Google Shape;211;p6"/>
            <p:cNvSpPr/>
            <p:nvPr/>
          </p:nvSpPr>
          <p:spPr>
            <a:xfrm>
              <a:off x="2674273" y="1432659"/>
              <a:ext cx="3272856" cy="1062075"/>
            </a:xfrm>
            <a:prstGeom prst="roundRect">
              <a:avLst>
                <a:gd name="adj" fmla="val 10000"/>
              </a:avLst>
            </a:prstGeom>
            <a:solidFill>
              <a:srgbClr val="E6C068"/>
            </a:solidFill>
            <a:ln w="349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8575" tIns="78575" rIns="78575" bIns="7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None/>
              </a:pPr>
              <a:endPara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2787714" y="1540428"/>
              <a:ext cx="3272856" cy="1062075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8627"/>
              </a:schemeClr>
            </a:solidFill>
            <a:ln w="34925" cap="flat" cmpd="sng">
              <a:solidFill>
                <a:srgbClr val="E6C06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8575" tIns="78575" rIns="78575" bIns="7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None/>
              </a:pPr>
              <a:endPara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6"/>
            <p:cNvSpPr txBox="1"/>
            <p:nvPr/>
          </p:nvSpPr>
          <p:spPr>
            <a:xfrm>
              <a:off x="2818821" y="1571535"/>
              <a:ext cx="3210642" cy="9998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4050" tIns="144050" rIns="144050" bIns="144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800"/>
                <a:buFont typeface="Comic Sans MS"/>
                <a:buNone/>
              </a:pPr>
              <a:r>
                <a:rPr lang="zh-TW" sz="3800" b="1" i="0" u="none" strike="noStrike" cap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Fen-Yuan</a:t>
              </a:r>
              <a:endParaRPr sz="38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1079487" y="2791666"/>
              <a:ext cx="2013420" cy="989107"/>
            </a:xfrm>
            <a:prstGeom prst="roundRect">
              <a:avLst>
                <a:gd name="adj" fmla="val 10000"/>
              </a:avLst>
            </a:prstGeom>
            <a:solidFill>
              <a:schemeClr val="accent4"/>
            </a:solidFill>
            <a:ln w="349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8575" tIns="78575" rIns="78575" bIns="7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None/>
              </a:pPr>
              <a:endPara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1192928" y="2899435"/>
              <a:ext cx="2013420" cy="989107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8627"/>
              </a:schemeClr>
            </a:solidFill>
            <a:ln w="349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8575" tIns="78575" rIns="78575" bIns="7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None/>
              </a:pPr>
              <a:endPara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6"/>
            <p:cNvSpPr txBox="1"/>
            <p:nvPr/>
          </p:nvSpPr>
          <p:spPr>
            <a:xfrm>
              <a:off x="1221898" y="2928405"/>
              <a:ext cx="1955480" cy="9311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8575" tIns="78575" rIns="78575" bIns="7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Comic Sans MS"/>
                <a:buNone/>
              </a:pPr>
              <a:r>
                <a:rPr lang="zh-TW" sz="2100" b="1" i="0" u="none" strike="noStrike" cap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elementary</a:t>
              </a:r>
              <a:endParaRPr sz="21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6937" y="4077706"/>
              <a:ext cx="1020968" cy="648314"/>
            </a:xfrm>
            <a:prstGeom prst="roundRect">
              <a:avLst>
                <a:gd name="adj" fmla="val 10000"/>
              </a:avLst>
            </a:prstGeom>
            <a:solidFill>
              <a:schemeClr val="accent5"/>
            </a:solidFill>
            <a:ln w="349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8575" tIns="78575" rIns="78575" bIns="7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None/>
              </a:pPr>
              <a:endPara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120378" y="4185474"/>
              <a:ext cx="1020968" cy="648314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8627"/>
              </a:schemeClr>
            </a:solidFill>
            <a:ln w="349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8575" tIns="78575" rIns="78575" bIns="7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None/>
              </a:pPr>
              <a:endPara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6"/>
            <p:cNvSpPr txBox="1"/>
            <p:nvPr/>
          </p:nvSpPr>
          <p:spPr>
            <a:xfrm>
              <a:off x="139366" y="4204462"/>
              <a:ext cx="982992" cy="6103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2200" tIns="62200" rIns="62200" bIns="62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ic Sans MS"/>
                <a:buNone/>
              </a:pPr>
              <a:r>
                <a:rPr lang="zh-TW" sz="1600" b="0" i="0" u="none" strike="noStrike" cap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18 classes</a:t>
              </a:r>
              <a:endPara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1254787" y="4077706"/>
              <a:ext cx="1392130" cy="648314"/>
            </a:xfrm>
            <a:prstGeom prst="roundRect">
              <a:avLst>
                <a:gd name="adj" fmla="val 10000"/>
              </a:avLst>
            </a:prstGeom>
            <a:solidFill>
              <a:schemeClr val="accent5"/>
            </a:solidFill>
            <a:ln w="349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8575" tIns="78575" rIns="78575" bIns="7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None/>
              </a:pPr>
              <a:endPara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1368228" y="4185474"/>
              <a:ext cx="1392130" cy="648314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8627"/>
              </a:schemeClr>
            </a:solidFill>
            <a:ln w="349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8575" tIns="78575" rIns="78575" bIns="7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None/>
              </a:pPr>
              <a:endPara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6"/>
            <p:cNvSpPr txBox="1"/>
            <p:nvPr/>
          </p:nvSpPr>
          <p:spPr>
            <a:xfrm>
              <a:off x="1387216" y="4204462"/>
              <a:ext cx="1354154" cy="6103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2200" tIns="62200" rIns="62200" bIns="62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ic Sans MS"/>
                <a:buNone/>
              </a:pPr>
              <a:r>
                <a:rPr lang="zh-TW" sz="1600" b="0" i="0" u="none" strike="noStrike" cap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377 students</a:t>
              </a:r>
              <a:endPara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2873800" y="4077706"/>
              <a:ext cx="1291657" cy="648314"/>
            </a:xfrm>
            <a:prstGeom prst="roundRect">
              <a:avLst>
                <a:gd name="adj" fmla="val 10000"/>
              </a:avLst>
            </a:prstGeom>
            <a:solidFill>
              <a:schemeClr val="accent5"/>
            </a:solidFill>
            <a:ln w="349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8575" tIns="78575" rIns="78575" bIns="7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None/>
              </a:pPr>
              <a:endPara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2987241" y="4185474"/>
              <a:ext cx="1291657" cy="648314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8627"/>
              </a:schemeClr>
            </a:solidFill>
            <a:ln w="349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8575" tIns="78575" rIns="78575" bIns="7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None/>
              </a:pPr>
              <a:endPara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p6"/>
            <p:cNvSpPr txBox="1"/>
            <p:nvPr/>
          </p:nvSpPr>
          <p:spPr>
            <a:xfrm>
              <a:off x="3006229" y="4204462"/>
              <a:ext cx="1253681" cy="6103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2200" tIns="62200" rIns="62200" bIns="62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ic Sans MS"/>
                <a:buNone/>
              </a:pPr>
              <a:r>
                <a:rPr lang="zh-TW" sz="1600" b="0" i="0" u="none" strike="noStrike" cap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40 teachers</a:t>
              </a:r>
              <a:endPara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5271477" y="2791666"/>
              <a:ext cx="2270439" cy="936335"/>
            </a:xfrm>
            <a:prstGeom prst="roundRect">
              <a:avLst>
                <a:gd name="adj" fmla="val 10000"/>
              </a:avLst>
            </a:prstGeom>
            <a:solidFill>
              <a:schemeClr val="accent4"/>
            </a:solidFill>
            <a:ln w="349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8575" tIns="78575" rIns="78575" bIns="7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None/>
              </a:pPr>
              <a:endPara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5384918" y="2899435"/>
              <a:ext cx="2270439" cy="936335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8627"/>
              </a:schemeClr>
            </a:solidFill>
            <a:ln w="349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8575" tIns="78575" rIns="78575" bIns="7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None/>
              </a:pPr>
              <a:endPara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p6"/>
            <p:cNvSpPr txBox="1"/>
            <p:nvPr/>
          </p:nvSpPr>
          <p:spPr>
            <a:xfrm>
              <a:off x="5412342" y="2926859"/>
              <a:ext cx="2215591" cy="8814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8575" tIns="78575" rIns="78575" bIns="7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Comic Sans MS"/>
                <a:buNone/>
              </a:pPr>
              <a:r>
                <a:rPr lang="zh-TW" sz="2100" b="1" i="0" u="none" strike="noStrike" cap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kindergarten</a:t>
              </a:r>
              <a:endParaRPr sz="21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4392339" y="4024933"/>
              <a:ext cx="1020968" cy="701087"/>
            </a:xfrm>
            <a:prstGeom prst="roundRect">
              <a:avLst>
                <a:gd name="adj" fmla="val 10000"/>
              </a:avLst>
            </a:prstGeom>
            <a:solidFill>
              <a:schemeClr val="accent5"/>
            </a:solidFill>
            <a:ln w="349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8575" tIns="78575" rIns="78575" bIns="7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None/>
              </a:pPr>
              <a:endPara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4505780" y="4132702"/>
              <a:ext cx="1020968" cy="701087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8627"/>
              </a:schemeClr>
            </a:solidFill>
            <a:ln w="349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8575" tIns="78575" rIns="78575" bIns="7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None/>
              </a:pPr>
              <a:endPara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6"/>
            <p:cNvSpPr txBox="1"/>
            <p:nvPr/>
          </p:nvSpPr>
          <p:spPr>
            <a:xfrm>
              <a:off x="4526314" y="4153236"/>
              <a:ext cx="979900" cy="6600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2200" tIns="62200" rIns="62200" bIns="62200" anchor="ctr" anchorCtr="0">
              <a:noAutofit/>
            </a:bodyPr>
            <a:lstStyle/>
            <a:p>
              <a:pPr marL="0" marR="0" lvl="0" indent="0" algn="ctr" rtl="0">
                <a:lnSpc>
                  <a:spcPct val="52631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ic Sans MS"/>
                <a:buNone/>
              </a:pPr>
              <a:r>
                <a:rPr lang="zh-TW" sz="1600" b="0" i="0" u="none" strike="noStrike" cap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1 </a:t>
              </a:r>
              <a:endPara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52631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ic Sans MS"/>
                <a:buNone/>
              </a:pPr>
              <a:r>
                <a:rPr lang="zh-TW" sz="1600" b="0" i="0" u="none" strike="noStrike" cap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class</a:t>
              </a:r>
              <a:endPara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32" name="Google Shape;232;p6"/>
            <p:cNvSpPr/>
            <p:nvPr/>
          </p:nvSpPr>
          <p:spPr>
            <a:xfrm>
              <a:off x="5640189" y="4024933"/>
              <a:ext cx="1284531" cy="648314"/>
            </a:xfrm>
            <a:prstGeom prst="roundRect">
              <a:avLst>
                <a:gd name="adj" fmla="val 10000"/>
              </a:avLst>
            </a:prstGeom>
            <a:solidFill>
              <a:schemeClr val="accent5"/>
            </a:solidFill>
            <a:ln w="349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8575" tIns="78575" rIns="78575" bIns="7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None/>
              </a:pPr>
              <a:endPara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5753630" y="4132702"/>
              <a:ext cx="1284531" cy="648314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8627"/>
              </a:schemeClr>
            </a:solidFill>
            <a:ln w="349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8575" tIns="78575" rIns="78575" bIns="7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None/>
              </a:pPr>
              <a:endPara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p6"/>
            <p:cNvSpPr txBox="1"/>
            <p:nvPr/>
          </p:nvSpPr>
          <p:spPr>
            <a:xfrm>
              <a:off x="5772618" y="4151690"/>
              <a:ext cx="1246555" cy="6103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2200" tIns="62200" rIns="62200" bIns="62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ic Sans MS"/>
                <a:buNone/>
              </a:pPr>
              <a:r>
                <a:rPr lang="zh-TW" sz="1600" b="0" i="0" u="none" strike="noStrike" cap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30 students</a:t>
              </a:r>
              <a:endPara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35" name="Google Shape;235;p6"/>
            <p:cNvSpPr/>
            <p:nvPr/>
          </p:nvSpPr>
          <p:spPr>
            <a:xfrm>
              <a:off x="7151602" y="4024933"/>
              <a:ext cx="1269451" cy="633338"/>
            </a:xfrm>
            <a:prstGeom prst="roundRect">
              <a:avLst>
                <a:gd name="adj" fmla="val 10000"/>
              </a:avLst>
            </a:prstGeom>
            <a:solidFill>
              <a:schemeClr val="accent5"/>
            </a:solidFill>
            <a:ln w="349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8575" tIns="78575" rIns="78575" bIns="7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None/>
              </a:pPr>
              <a:endPara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36;p6"/>
            <p:cNvSpPr/>
            <p:nvPr/>
          </p:nvSpPr>
          <p:spPr>
            <a:xfrm>
              <a:off x="7265043" y="4132702"/>
              <a:ext cx="1269451" cy="633338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8627"/>
              </a:schemeClr>
            </a:solidFill>
            <a:ln w="349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8575" tIns="78575" rIns="78575" bIns="7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None/>
              </a:pPr>
              <a:endPara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237;p6"/>
            <p:cNvSpPr txBox="1"/>
            <p:nvPr/>
          </p:nvSpPr>
          <p:spPr>
            <a:xfrm>
              <a:off x="7283593" y="4151252"/>
              <a:ext cx="1232351" cy="5962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2200" tIns="62200" rIns="62200" bIns="62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omic Sans MS"/>
                <a:buNone/>
              </a:pPr>
              <a:r>
                <a:rPr lang="zh-TW" sz="1600" b="0" i="0" u="none" strike="noStrike" cap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3 teachers</a:t>
              </a:r>
              <a:endParaRPr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7ACF">
            <a:alpha val="48627"/>
          </a:srgbClr>
        </a:soli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3000" y="0"/>
            <a:ext cx="685799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文字方塊 1"/>
          <p:cNvSpPr txBox="1"/>
          <p:nvPr/>
        </p:nvSpPr>
        <p:spPr>
          <a:xfrm>
            <a:off x="1285461" y="238539"/>
            <a:ext cx="33925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>
                <a:latin typeface="Comic Sans MS" panose="030F0702030302020204" pitchFamily="66" charset="0"/>
              </a:rPr>
              <a:t>School Gate</a:t>
            </a:r>
          </a:p>
          <a:p>
            <a:endParaRPr lang="zh-TW" alt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B758"/>
        </a:solid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521196">
            <a:off x="6786819" y="-296014"/>
            <a:ext cx="1996624" cy="2021898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7"/>
          <p:cNvSpPr txBox="1"/>
          <p:nvPr/>
        </p:nvSpPr>
        <p:spPr>
          <a:xfrm>
            <a:off x="228186" y="217231"/>
            <a:ext cx="4857750" cy="602537"/>
          </a:xfrm>
          <a:prstGeom prst="rect">
            <a:avLst/>
          </a:prstGeom>
          <a:solidFill>
            <a:schemeClr val="dk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575" tIns="39275" rIns="78575" bIns="39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Comic Sans MS"/>
              <a:buNone/>
            </a:pPr>
            <a:r>
              <a:rPr lang="en-US" altLang="zh-TW" sz="3400" b="0" i="0" u="none" strike="noStrike" cap="none" dirty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Meet our </a:t>
            </a:r>
            <a:r>
              <a:rPr lang="en-US" altLang="zh-TW" sz="3400" b="0" i="0" u="none" strike="noStrike" cap="none" dirty="0" err="1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facluty</a:t>
            </a:r>
            <a:endParaRPr sz="2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7"/>
          <p:cNvSpPr/>
          <p:nvPr/>
        </p:nvSpPr>
        <p:spPr>
          <a:xfrm>
            <a:off x="714461" y="3728841"/>
            <a:ext cx="2227957" cy="467693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5D6DB"/>
              </a:gs>
              <a:gs pos="50000">
                <a:srgbClr val="EEBEC5"/>
              </a:gs>
              <a:gs pos="100000">
                <a:srgbClr val="EEB0BA"/>
              </a:gs>
            </a:gsLst>
            <a:lin ang="5400000" scaled="0"/>
          </a:gra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575" tIns="39275" rIns="78575" bIns="39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omic Sans MS"/>
              <a:buNone/>
            </a:pPr>
            <a:r>
              <a:rPr lang="zh-TW" sz="17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Director of Academic Affairs</a:t>
            </a:r>
            <a:endParaRPr sz="1700" b="0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45" name="Google Shape;245;p7"/>
          <p:cNvSpPr/>
          <p:nvPr/>
        </p:nvSpPr>
        <p:spPr>
          <a:xfrm>
            <a:off x="6202106" y="3962688"/>
            <a:ext cx="2025551" cy="46546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5D6DB"/>
              </a:gs>
              <a:gs pos="50000">
                <a:srgbClr val="EEBEC5"/>
              </a:gs>
              <a:gs pos="100000">
                <a:srgbClr val="EEB0BA"/>
              </a:gs>
            </a:gsLst>
            <a:lin ang="5400000" scaled="0"/>
          </a:gra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575" tIns="39275" rIns="78575" bIns="39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mic Sans MS"/>
              <a:buNone/>
            </a:pPr>
            <a:r>
              <a:rPr lang="zh-TW" sz="18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</a:t>
            </a:r>
            <a:r>
              <a:rPr lang="en-US" altLang="zh-TW" sz="1800" b="0" i="0" u="none" strike="noStrike" cap="none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nglish</a:t>
            </a:r>
            <a:r>
              <a:rPr lang="en-US" altLang="zh-TW" sz="18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T</a:t>
            </a:r>
            <a:r>
              <a:rPr lang="en-US" altLang="zh-TW" sz="18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eacher</a:t>
            </a:r>
            <a:endParaRPr sz="1800" b="0" i="0" u="none" strike="noStrike" cap="none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46" name="Google Shape;246;p7"/>
          <p:cNvSpPr/>
          <p:nvPr/>
        </p:nvSpPr>
        <p:spPr>
          <a:xfrm>
            <a:off x="714460" y="4323021"/>
            <a:ext cx="2227958" cy="467692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CAD9E1"/>
              </a:gs>
              <a:gs pos="50000">
                <a:srgbClr val="B4C9D6"/>
              </a:gs>
              <a:gs pos="100000">
                <a:srgbClr val="A4C0D1"/>
              </a:gs>
            </a:gsLst>
            <a:lin ang="5400000" scaled="0"/>
          </a:gra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575" tIns="39275" rIns="78575" bIns="39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omic Sans MS"/>
              <a:buNone/>
            </a:pPr>
            <a:r>
              <a:rPr lang="zh-TW" sz="17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Karen Chung</a:t>
            </a:r>
            <a:endParaRPr sz="1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7"/>
          <p:cNvSpPr/>
          <p:nvPr/>
        </p:nvSpPr>
        <p:spPr>
          <a:xfrm>
            <a:off x="6195937" y="4535625"/>
            <a:ext cx="2025550" cy="466576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CAD9E1"/>
              </a:gs>
              <a:gs pos="50000">
                <a:srgbClr val="B4C9D6"/>
              </a:gs>
              <a:gs pos="100000">
                <a:srgbClr val="A4C0D1"/>
              </a:gs>
            </a:gsLst>
            <a:lin ang="5400000" scaled="0"/>
          </a:gra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575" tIns="39275" rIns="78575" bIns="39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omic Sans MS"/>
              <a:buNone/>
            </a:pPr>
            <a:r>
              <a:rPr lang="zh-TW" sz="17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Yinhsueh Chiang</a:t>
            </a:r>
            <a:endParaRPr sz="1700" b="0" i="0" u="none" strike="noStrike" cap="none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48" name="Google Shape;248;p7"/>
          <p:cNvSpPr/>
          <p:nvPr/>
        </p:nvSpPr>
        <p:spPr>
          <a:xfrm>
            <a:off x="3490312" y="3758388"/>
            <a:ext cx="2163900" cy="4665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CAD9E1"/>
              </a:gs>
              <a:gs pos="50000">
                <a:srgbClr val="B4C9D6"/>
              </a:gs>
              <a:gs pos="100000">
                <a:srgbClr val="A4C0D1"/>
              </a:gs>
            </a:gsLst>
            <a:lin ang="5400000" scaled="0"/>
          </a:gra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575" tIns="39275" rIns="78575" bIns="39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omic Sans MS"/>
              <a:buNone/>
            </a:pPr>
            <a:r>
              <a:rPr lang="zh-TW" sz="17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Iris Wang</a:t>
            </a:r>
            <a:endParaRPr sz="1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7"/>
          <p:cNvSpPr/>
          <p:nvPr/>
        </p:nvSpPr>
        <p:spPr>
          <a:xfrm>
            <a:off x="3497693" y="3212452"/>
            <a:ext cx="2149200" cy="4677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5D6DB"/>
              </a:gs>
              <a:gs pos="50000">
                <a:srgbClr val="EEBEC5"/>
              </a:gs>
              <a:gs pos="100000">
                <a:srgbClr val="EEB0BA"/>
              </a:gs>
            </a:gsLst>
            <a:lin ang="5400000" scaled="0"/>
          </a:gra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575" tIns="39275" rIns="78575" bIns="39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mic Sans MS"/>
              <a:buNone/>
            </a:pPr>
            <a:r>
              <a:rPr lang="zh-TW"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Principal</a:t>
            </a:r>
            <a:endParaRPr sz="2400" b="0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50" name="Google Shape;250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40826" y="844903"/>
            <a:ext cx="2390739" cy="2367549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51" name="Google Shape;251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95937" y="1748260"/>
            <a:ext cx="2106550" cy="2115268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52" name="Google Shape;252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0236" y="1626439"/>
            <a:ext cx="2606941" cy="19552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91D6"/>
        </a:solidFill>
        <a:effectLst/>
      </p:bgPr>
    </p:bg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8334" y="2912049"/>
            <a:ext cx="2676940" cy="2231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85860" y="334473"/>
            <a:ext cx="3310926" cy="2371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8"/>
          <p:cNvPicPr preferRelativeResize="0"/>
          <p:nvPr/>
        </p:nvPicPr>
        <p:blipFill rotWithShape="1">
          <a:blip r:embed="rId5">
            <a:alphaModFix/>
          </a:blip>
          <a:srcRect l="26207" t="22505" r="11623" b="5992"/>
          <a:stretch/>
        </p:blipFill>
        <p:spPr>
          <a:xfrm>
            <a:off x="4485860" y="2923894"/>
            <a:ext cx="3048000" cy="1989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0898" y="188699"/>
            <a:ext cx="3804390" cy="24484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337</Words>
  <Application>Microsoft Office PowerPoint</Application>
  <PresentationFormat>如螢幕大小 (16:9)</PresentationFormat>
  <Paragraphs>84</Paragraphs>
  <Slides>19</Slides>
  <Notes>16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19</vt:i4>
      </vt:variant>
    </vt:vector>
  </HeadingPairs>
  <TitlesOfParts>
    <vt:vector size="25" baseType="lpstr">
      <vt:lpstr>Arial</vt:lpstr>
      <vt:lpstr>Calibri</vt:lpstr>
      <vt:lpstr>Comic Sans MS</vt:lpstr>
      <vt:lpstr>Libre Franklin</vt:lpstr>
      <vt:lpstr>新細明體</vt:lpstr>
      <vt:lpstr>Office Theme</vt:lpstr>
      <vt:lpstr>PowerPoint 簡報</vt:lpstr>
      <vt:lpstr>PowerPoint 簡報</vt:lpstr>
      <vt:lpstr>PowerPoint 簡報</vt:lpstr>
      <vt:lpstr>Must visit spots in Changhua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 Contact window 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Yinhsueh Chiang</dc:creator>
  <cp:lastModifiedBy>acer</cp:lastModifiedBy>
  <cp:revision>16</cp:revision>
  <dcterms:modified xsi:type="dcterms:W3CDTF">2023-09-08T01:59:13Z</dcterms:modified>
</cp:coreProperties>
</file>